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theme/theme1.xml" ContentType="application/vnd.openxmlformats-officedocument.them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presProps.xml" ContentType="application/vnd.openxmlformats-officedocument.presentationml.presProps+xml"/>
  <Override PartName="/ppt/slides/slide45.xml" ContentType="application/vnd.openxmlformats-officedocument.presentationml.slide+xml"/>
  <Override PartName="/ppt/slides/slide18.xml" ContentType="application/vnd.openxmlformats-officedocument.presentationml.slide+xml"/>
  <Override PartName="/ppt/slides/slide1.xml" ContentType="application/vnd.openxmlformats-officedocument.presentationml.slide+xml"/>
  <Override PartName="/ppt/slides/slide20.xml" ContentType="application/vnd.openxmlformats-officedocument.presentationml.slide+xml"/>
  <Override PartName="/ppt/slides/slide46.xml" ContentType="application/vnd.openxmlformats-officedocument.presentationml.slide+xml"/>
  <Override PartName="/ppt/slides/slide2.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0.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23.xml" ContentType="application/vnd.openxmlformats-officedocument.presentationml.slide+xml"/>
  <Override PartName="/ppt/slides/slide42.xml" ContentType="application/vnd.openxmlformats-officedocument.presentationml.slide+xml"/>
  <Override PartName="/ppt/slides/slide6.xml" ContentType="application/vnd.openxmlformats-officedocument.presentationml.slide+xml"/>
  <Override PartName="/ppt/slides/slide24.xml" ContentType="application/vnd.openxmlformats-officedocument.presentationml.slide+xml"/>
  <Override PartName="/ppt/slides/slide43.xml" ContentType="application/vnd.openxmlformats-officedocument.presentationml.slide+xml"/>
  <Override PartName="/ppt/slides/slide7.xml" ContentType="application/vnd.openxmlformats-officedocument.presentationml.slide+xml"/>
  <Override PartName="/ppt/slides/slide25.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26.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44.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12192000" cy="6858000"/>
  <p:notesSz cx="7559675" cy="10691813"/>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iapositive de titre">
    <p:bg>
      <p:bgPr>
        <a:solidFill>
          <a:srgbClr val="FDFEEC"/>
        </a:solidFill>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1523880" y="1122480"/>
            <a:ext cx="9143640" cy="2387160"/>
          </a:xfrm>
          <a:prstGeom prst="rect">
            <a:avLst/>
          </a:prstGeom>
          <a:noFill/>
          <a:ln w="0">
            <a:noFill/>
          </a:ln>
        </p:spPr>
        <p:txBody>
          <a:bodyPr lIns="91440" tIns="45720" rIns="91440" bIns="45720" anchor="b">
            <a:noAutofit/>
          </a:bodyPr>
          <a:lstStyle>
            <a:lvl1pPr indent="0" algn="ctr" defTabSz="914400">
              <a:lnSpc>
                <a:spcPct val="90000"/>
              </a:lnSpc>
              <a:buNone/>
              <a:defRPr lang="fr-FR" sz="6000" b="0" u="none" strike="noStrike">
                <a:solidFill>
                  <a:schemeClr val="dk1"/>
                </a:solidFill>
                <a:effectLst/>
                <a:uFillTx/>
                <a:latin typeface="Calibri Light"/>
              </a:defRPr>
            </a:lvl1pPr>
          </a:lstStyle>
          <a:p>
            <a:pPr indent="0" algn="ctr" defTabSz="914400">
              <a:lnSpc>
                <a:spcPct val="90000"/>
              </a:lnSpc>
              <a:buNone/>
            </a:pPr>
            <a:r>
              <a:rPr lang="fr-FR" sz="6000" b="0" u="none" strike="noStrike">
                <a:solidFill>
                  <a:schemeClr val="dk1"/>
                </a:solidFill>
                <a:effectLst/>
                <a:uFillTx/>
                <a:latin typeface="Calibri Light"/>
              </a:rPr>
              <a:t>Modifiez le style du titre</a:t>
            </a:r>
            <a:endParaRPr lang="fr-FR" sz="6000" b="0" u="none" strike="noStrike">
              <a:solidFill>
                <a:schemeClr val="dk1"/>
              </a:solidFill>
              <a:effectLst/>
              <a:uFillTx/>
              <a:latin typeface="Calibri Light"/>
            </a:endParaRPr>
          </a:p>
        </p:txBody>
      </p:sp>
      <p:sp>
        <p:nvSpPr>
          <p:cNvPr id="3" name="PlaceHolder 2"/>
          <p:cNvSpPr>
            <a:spLocks noGrp="1"/>
          </p:cNvSpPr>
          <p:nvPr>
            <p:ph type="dt" idx="1"/>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000000"/>
              </a:solidFill>
              <a:effectLst/>
              <a:uFillTx/>
              <a:latin typeface="Times New Roman"/>
            </a:endParaRPr>
          </a:p>
        </p:txBody>
      </p:sp>
      <p:sp>
        <p:nvSpPr>
          <p:cNvPr id="4" name="PlaceHolder 3"/>
          <p:cNvSpPr>
            <a:spLocks noGrp="1"/>
          </p:cNvSpPr>
          <p:nvPr>
            <p:ph type="ftr" idx="2"/>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u="none" strike="noStrike">
                <a:solidFill>
                  <a:srgbClr val="000000"/>
                </a:solidFill>
                <a:effectLst/>
                <a:uFillTx/>
                <a:latin typeface="Times New Roman"/>
              </a:defRPr>
            </a:lvl1pPr>
          </a:lstStyle>
          <a:p>
            <a:pPr indent="0" algn="ctr">
              <a:buNone/>
            </a:pPr>
            <a:r>
              <a:rPr lang="fr-FR" sz="1400" b="0" u="none" strike="noStrike">
                <a:solidFill>
                  <a:srgbClr val="000000"/>
                </a:solidFill>
                <a:effectLst/>
                <a:uFillTx/>
                <a:latin typeface="Times New Roman"/>
              </a:rPr>
              <a:t>&lt;pied de page&gt;</a:t>
            </a:r>
            <a:endParaRPr lang="fr-FR" sz="1400" b="0" u="none" strike="noStrike">
              <a:solidFill>
                <a:srgbClr val="000000"/>
              </a:solidFill>
              <a:effectLst/>
              <a:uFillTx/>
              <a:latin typeface="Times New Roman"/>
            </a:endParaRPr>
          </a:p>
        </p:txBody>
      </p:sp>
      <p:sp>
        <p:nvSpPr>
          <p:cNvPr id="5" name="PlaceHolder 4"/>
          <p:cNvSpPr>
            <a:spLocks noGrp="1"/>
          </p:cNvSpPr>
          <p:nvPr>
            <p:ph type="sldNum" idx="3"/>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0FF2EF62-ED36-400B-B5BE-0D4D21297A64}" type="slidenum">
              <a:rPr lang="fr-FR" sz="1200" b="0" u="none" strike="noStrike">
                <a:solidFill>
                  <a:schemeClr val="dk1">
                    <a:tint val="75000"/>
                  </a:schemeClr>
                </a:solidFill>
                <a:effectLst/>
                <a:uFillTx/>
                <a:latin typeface="Calibri"/>
              </a:rPr>
              <a:t>&lt;numéro&gt;</a:t>
            </a:fld>
            <a:endParaRPr lang="fr-FR" sz="1200" b="0" u="none" strike="noStrike">
              <a:solidFill>
                <a:srgbClr val="000000"/>
              </a:solidFill>
              <a:effectLst/>
              <a:uFillTx/>
              <a:latin typeface="Times New Roman"/>
            </a:endParaRPr>
          </a:p>
        </p:txBody>
      </p:sp>
    </p:spTree>
  </p:cSld>
  <p:clrMapOvr>
    <a:masterClrMapping/>
  </p:clrMapOvr>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re et texte vertical">
    <p:bg>
      <p:bgPr>
        <a:solidFill>
          <a:srgbClr val="FDFEEC"/>
        </a:solidFill>
      </p:bgPr>
    </p:bg>
    <p:spTree>
      <p:nvGrpSpPr>
        <p:cNvPr id="1" name=""/>
        <p:cNvGrpSpPr/>
        <p:nvPr/>
      </p:nvGrpSpPr>
      <p:grpSpPr>
        <a:xfrm>
          <a:off x="0" y="0"/>
          <a:ext cx="0" cy="0"/>
          <a:chOff x="0" y="0"/>
          <a:chExt cx="0" cy="0"/>
        </a:xfrm>
      </p:grpSpPr>
      <p:sp>
        <p:nvSpPr>
          <p:cNvPr id="6"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lvl1pPr indent="0" algn="l" defTabSz="914400">
              <a:lnSpc>
                <a:spcPct val="90000"/>
              </a:lnSpc>
              <a:buNone/>
              <a:defRPr lang="fr-FR" sz="4400" b="0" u="none" strike="noStrike">
                <a:solidFill>
                  <a:schemeClr val="dk1"/>
                </a:solidFill>
                <a:effectLst/>
                <a:uFillTx/>
                <a:latin typeface="Calibri Light"/>
              </a:defRPr>
            </a:lvl1pPr>
          </a:lstStyle>
          <a:p>
            <a:pPr indent="0" algn="l" defTabSz="914400">
              <a:lnSpc>
                <a:spcPct val="90000"/>
              </a:lnSpc>
              <a:buNone/>
            </a:pPr>
            <a:r>
              <a:rPr lang="fr-FR" sz="4400" b="0" u="none" strike="noStrike">
                <a:solidFill>
                  <a:schemeClr val="dk1"/>
                </a:solidFill>
                <a:effectLst/>
                <a:uFillTx/>
                <a:latin typeface="Calibri Light"/>
              </a:rPr>
              <a:t>Modifiez le style du titre</a:t>
            </a:r>
            <a:endParaRPr lang="fr-FR" sz="4400" b="0" u="none" strike="noStrike">
              <a:solidFill>
                <a:schemeClr val="dk1"/>
              </a:solidFill>
              <a:effectLst/>
              <a:uFillTx/>
              <a:latin typeface="Calibri Light"/>
            </a:endParaRPr>
          </a:p>
        </p:txBody>
      </p:sp>
      <p:sp>
        <p:nvSpPr>
          <p:cNvPr id="7" name="PlaceHolder 2"/>
          <p:cNvSpPr>
            <a:spLocks noGrp="1"/>
          </p:cNvSpPr>
          <p:nvPr>
            <p:ph type="body"/>
          </p:nvPr>
        </p:nvSpPr>
        <p:spPr>
          <a:xfrm>
            <a:off x="838080" y="1825560"/>
            <a:ext cx="10515240" cy="4350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000000"/>
              </a:buClr>
              <a:buFont typeface="Arial"/>
              <a:buChar char="•"/>
              <a:defRPr lang="fr-FR" sz="2800" b="0" u="none" strike="noStrike">
                <a:solidFill>
                  <a:schemeClr val="dk1"/>
                </a:solidFill>
                <a:effectLst/>
                <a:uFillTx/>
                <a:latin typeface="Calibri"/>
              </a:defRPr>
            </a:lvl1pPr>
            <a:lvl2pPr lvl="1" algn="l" defTabSz="914400">
              <a:lnSpc>
                <a:spcPct val="90000"/>
              </a:lnSpc>
              <a:spcBef>
                <a:spcPts val="499"/>
              </a:spcBef>
              <a:buClr>
                <a:srgbClr val="000000"/>
              </a:buClr>
              <a:buFont typeface="Arial"/>
              <a:buChar char="•"/>
              <a:defRPr lang="fr-FR" sz="2400" b="0" u="none" strike="noStrike">
                <a:solidFill>
                  <a:schemeClr val="dk1"/>
                </a:solidFill>
                <a:effectLst/>
                <a:uFillTx/>
                <a:latin typeface="Calibri"/>
              </a:defRPr>
            </a:lvl2pPr>
            <a:lvl3pPr lvl="2" algn="l" defTabSz="914400">
              <a:lnSpc>
                <a:spcPct val="90000"/>
              </a:lnSpc>
              <a:spcBef>
                <a:spcPts val="499"/>
              </a:spcBef>
              <a:buClr>
                <a:srgbClr val="000000"/>
              </a:buClr>
              <a:buFont typeface="Arial"/>
              <a:buChar char="•"/>
              <a:defRPr lang="fr-FR" sz="2000" b="0" u="none" strike="noStrike">
                <a:solidFill>
                  <a:schemeClr val="dk1"/>
                </a:solidFill>
                <a:effectLst/>
                <a:uFillTx/>
                <a:latin typeface="Calibri"/>
              </a:defRPr>
            </a:lvl3pPr>
            <a:lvl4pPr lvl="3" algn="l" defTabSz="914400">
              <a:lnSpc>
                <a:spcPct val="90000"/>
              </a:lnSpc>
              <a:spcBef>
                <a:spcPts val="499"/>
              </a:spcBef>
              <a:buClr>
                <a:srgbClr val="000000"/>
              </a:buClr>
              <a:buFont typeface="Arial"/>
              <a:buChar char="•"/>
              <a:defRPr lang="fr-FR" sz="1800" b="0" u="none" strike="noStrike">
                <a:solidFill>
                  <a:schemeClr val="dk1"/>
                </a:solidFill>
                <a:effectLst/>
                <a:uFillTx/>
                <a:latin typeface="Calibri"/>
              </a:defRPr>
            </a:lvl4pPr>
            <a:lvl5pPr lvl="4" algn="l" defTabSz="914400">
              <a:lnSpc>
                <a:spcPct val="90000"/>
              </a:lnSpc>
              <a:spcBef>
                <a:spcPts val="499"/>
              </a:spcBef>
              <a:buClr>
                <a:srgbClr val="000000"/>
              </a:buClr>
              <a:buFont typeface="Arial"/>
              <a:buChar char="•"/>
              <a:defRPr lang="fr-FR" sz="18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fr-FR" sz="2800" b="0" u="none" strike="noStrike">
                <a:solidFill>
                  <a:schemeClr val="dk1"/>
                </a:solidFill>
                <a:effectLst/>
                <a:uFillTx/>
                <a:latin typeface="Calibri"/>
              </a:rPr>
              <a:t>Cliquez pour modifier les styles du texte du masque</a:t>
            </a:r>
            <a:endParaRPr lang="fr-FR" sz="2800" b="0" u="none" strike="noStrike">
              <a:solidFill>
                <a:schemeClr val="dk1"/>
              </a:solidFill>
              <a:effectLst/>
              <a:uFillTx/>
              <a:latin typeface="Calibri"/>
            </a:endParaRPr>
          </a:p>
          <a:p>
            <a:pPr marL="685800" lvl="1" indent="-228600" algn="l" defTabSz="914400">
              <a:lnSpc>
                <a:spcPct val="90000"/>
              </a:lnSpc>
              <a:spcBef>
                <a:spcPts val="499"/>
              </a:spcBef>
              <a:buClr>
                <a:srgbClr val="000000"/>
              </a:buClr>
              <a:buFont typeface="Arial"/>
              <a:buChar char="•"/>
            </a:pPr>
            <a:r>
              <a:rPr lang="fr-FR" sz="2400" b="0" u="none" strike="noStrike">
                <a:solidFill>
                  <a:schemeClr val="dk1"/>
                </a:solidFill>
                <a:effectLst/>
                <a:uFillTx/>
                <a:latin typeface="Calibri"/>
              </a:rPr>
              <a:t>Deuxième niveau</a:t>
            </a:r>
            <a:endParaRPr lang="fr-FR" sz="2400" b="0" u="none" strike="noStrike">
              <a:solidFill>
                <a:schemeClr val="dk1"/>
              </a:solidFill>
              <a:effectLst/>
              <a:uFillTx/>
              <a:latin typeface="Calibri"/>
            </a:endParaRPr>
          </a:p>
          <a:p>
            <a:pPr marL="1143000" lvl="2" indent="-228600" algn="l" defTabSz="914400">
              <a:lnSpc>
                <a:spcPct val="90000"/>
              </a:lnSpc>
              <a:spcBef>
                <a:spcPts val="499"/>
              </a:spcBef>
              <a:buClr>
                <a:srgbClr val="000000"/>
              </a:buClr>
              <a:buFont typeface="Arial"/>
              <a:buChar char="•"/>
            </a:pPr>
            <a:r>
              <a:rPr lang="fr-FR" sz="2000" b="0" u="none" strike="noStrike">
                <a:solidFill>
                  <a:schemeClr val="dk1"/>
                </a:solidFill>
                <a:effectLst/>
                <a:uFillTx/>
                <a:latin typeface="Calibri"/>
              </a:rPr>
              <a:t>Troisième niveau</a:t>
            </a:r>
            <a:endParaRPr lang="fr-FR" sz="2000" b="0" u="none" strike="noStrike">
              <a:solidFill>
                <a:schemeClr val="dk1"/>
              </a:solidFill>
              <a:effectLst/>
              <a:uFillTx/>
              <a:latin typeface="Calibri"/>
            </a:endParaRPr>
          </a:p>
          <a:p>
            <a:pPr marL="1600200" lvl="3" indent="-228600" algn="l" defTabSz="914400">
              <a:lnSpc>
                <a:spcPct val="90000"/>
              </a:lnSpc>
              <a:spcBef>
                <a:spcPts val="499"/>
              </a:spcBef>
              <a:buClr>
                <a:srgbClr val="000000"/>
              </a:buClr>
              <a:buFont typeface="Arial"/>
              <a:buChar char="•"/>
            </a:pPr>
            <a:r>
              <a:rPr lang="fr-FR" sz="1800" b="0" u="none" strike="noStrike">
                <a:solidFill>
                  <a:schemeClr val="dk1"/>
                </a:solidFill>
                <a:effectLst/>
                <a:uFillTx/>
                <a:latin typeface="Calibri"/>
              </a:rPr>
              <a:t>Quatrième niveau</a:t>
            </a:r>
            <a:endParaRPr lang="fr-FR" sz="1800" b="0" u="none" strike="noStrike">
              <a:solidFill>
                <a:schemeClr val="dk1"/>
              </a:solidFill>
              <a:effectLst/>
              <a:uFillTx/>
              <a:latin typeface="Calibri"/>
            </a:endParaRPr>
          </a:p>
          <a:p>
            <a:pPr marL="2057400" lvl="4" indent="-228600" algn="l" defTabSz="914400">
              <a:lnSpc>
                <a:spcPct val="90000"/>
              </a:lnSpc>
              <a:spcBef>
                <a:spcPts val="499"/>
              </a:spcBef>
              <a:buClr>
                <a:srgbClr val="000000"/>
              </a:buClr>
              <a:buFont typeface="Arial"/>
              <a:buChar char="•"/>
            </a:pPr>
            <a:r>
              <a:rPr lang="fr-FR" sz="1800" b="0" u="none" strike="noStrike">
                <a:solidFill>
                  <a:schemeClr val="dk1"/>
                </a:solidFill>
                <a:effectLst/>
                <a:uFillTx/>
                <a:latin typeface="Calibri"/>
              </a:rPr>
              <a:t>Cinquième niveau</a:t>
            </a:r>
            <a:endParaRPr lang="fr-FR" sz="1800" b="0" u="none" strike="noStrike">
              <a:solidFill>
                <a:schemeClr val="dk1"/>
              </a:solidFill>
              <a:effectLst/>
              <a:uFillTx/>
              <a:latin typeface="Calibri"/>
            </a:endParaRPr>
          </a:p>
        </p:txBody>
      </p:sp>
      <p:sp>
        <p:nvSpPr>
          <p:cNvPr id="8" name="PlaceHolder 3"/>
          <p:cNvSpPr>
            <a:spLocks noGrp="1"/>
          </p:cNvSpPr>
          <p:nvPr>
            <p:ph type="dt" idx="4"/>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000000"/>
              </a:solidFill>
              <a:effectLst/>
              <a:uFillTx/>
              <a:latin typeface="Times New Roman"/>
            </a:endParaRPr>
          </a:p>
        </p:txBody>
      </p:sp>
      <p:sp>
        <p:nvSpPr>
          <p:cNvPr id="9" name="PlaceHolder 4"/>
          <p:cNvSpPr>
            <a:spLocks noGrp="1"/>
          </p:cNvSpPr>
          <p:nvPr>
            <p:ph type="ftr" idx="5"/>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u="none" strike="noStrike">
                <a:solidFill>
                  <a:srgbClr val="000000"/>
                </a:solidFill>
                <a:effectLst/>
                <a:uFillTx/>
                <a:latin typeface="Times New Roman"/>
              </a:defRPr>
            </a:lvl1pPr>
          </a:lstStyle>
          <a:p>
            <a:pPr indent="0" algn="ctr">
              <a:buNone/>
            </a:pPr>
            <a:r>
              <a:rPr lang="fr-FR" sz="1400" b="0" u="none" strike="noStrike">
                <a:solidFill>
                  <a:srgbClr val="000000"/>
                </a:solidFill>
                <a:effectLst/>
                <a:uFillTx/>
                <a:latin typeface="Times New Roman"/>
              </a:rPr>
              <a:t>&lt;pied de page&gt;</a:t>
            </a:r>
            <a:endParaRPr lang="fr-FR" sz="1400" b="0" u="none" strike="noStrike">
              <a:solidFill>
                <a:srgbClr val="000000"/>
              </a:solidFill>
              <a:effectLst/>
              <a:uFillTx/>
              <a:latin typeface="Times New Roman"/>
            </a:endParaRPr>
          </a:p>
        </p:txBody>
      </p:sp>
      <p:sp>
        <p:nvSpPr>
          <p:cNvPr id="10" name="PlaceHolder 5"/>
          <p:cNvSpPr>
            <a:spLocks noGrp="1"/>
          </p:cNvSpPr>
          <p:nvPr>
            <p:ph type="sldNum" idx="6"/>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15D104A2-161D-4F08-A519-4AE85348468E}" type="slidenum">
              <a:rPr lang="fr-FR" sz="1200" b="0" u="none" strike="noStrike">
                <a:solidFill>
                  <a:schemeClr val="dk1">
                    <a:tint val="75000"/>
                  </a:schemeClr>
                </a:solidFill>
                <a:effectLst/>
                <a:uFillTx/>
                <a:latin typeface="Calibri"/>
              </a:rPr>
              <a:t>&lt;numéro&gt;</a:t>
            </a:fld>
            <a:endParaRPr lang="fr-FR" sz="1200" b="0" u="none" strike="noStrike">
              <a:solidFill>
                <a:srgbClr val="000000"/>
              </a:solidFill>
              <a:effectLst/>
              <a:uFillTx/>
              <a:latin typeface="Times New Roman"/>
            </a:endParaRPr>
          </a:p>
        </p:txBody>
      </p:sp>
    </p:spTree>
  </p:cSld>
  <p:clrMapOvr>
    <a:masterClrMapping/>
  </p:clrMapOvr>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Titre vertical et texte">
    <p:bg>
      <p:bgPr>
        <a:solidFill>
          <a:srgbClr val="FDFEEC"/>
        </a:solidFill>
      </p:bgPr>
    </p:bg>
    <p:spTree>
      <p:nvGrpSpPr>
        <p:cNvPr id="1" name=""/>
        <p:cNvGrpSpPr/>
        <p:nvPr/>
      </p:nvGrpSpPr>
      <p:grpSpPr>
        <a:xfrm>
          <a:off x="0" y="0"/>
          <a:ext cx="0" cy="0"/>
          <a:chOff x="0" y="0"/>
          <a:chExt cx="0" cy="0"/>
        </a:xfrm>
      </p:grpSpPr>
      <p:sp>
        <p:nvSpPr>
          <p:cNvPr id="11" name="PlaceHolder 1"/>
          <p:cNvSpPr>
            <a:spLocks noGrp="1"/>
          </p:cNvSpPr>
          <p:nvPr>
            <p:ph type="title"/>
          </p:nvPr>
        </p:nvSpPr>
        <p:spPr>
          <a:xfrm>
            <a:off x="8724960" y="365040"/>
            <a:ext cx="2628720" cy="5811480"/>
          </a:xfrm>
          <a:prstGeom prst="rect">
            <a:avLst/>
          </a:prstGeom>
          <a:noFill/>
          <a:ln w="0">
            <a:noFill/>
          </a:ln>
        </p:spPr>
        <p:txBody>
          <a:bodyPr lIns="91440" tIns="45720" rIns="91440" bIns="45720" anchor="ctr" vert="eaVert">
            <a:noAutofit/>
          </a:bodyPr>
          <a:lstStyle>
            <a:lvl1pPr indent="0" algn="l" defTabSz="914400">
              <a:lnSpc>
                <a:spcPct val="90000"/>
              </a:lnSpc>
              <a:buNone/>
              <a:defRPr lang="fr-FR" sz="4400" b="0" u="none" strike="noStrike">
                <a:solidFill>
                  <a:schemeClr val="dk1"/>
                </a:solidFill>
                <a:effectLst/>
                <a:uFillTx/>
                <a:latin typeface="Calibri Light"/>
              </a:defRPr>
            </a:lvl1pPr>
          </a:lstStyle>
          <a:p>
            <a:pPr indent="0" algn="l" defTabSz="914400">
              <a:lnSpc>
                <a:spcPct val="90000"/>
              </a:lnSpc>
              <a:buNone/>
            </a:pPr>
            <a:r>
              <a:rPr lang="fr-FR" sz="4400" b="0" u="none" strike="noStrike">
                <a:solidFill>
                  <a:schemeClr val="dk1"/>
                </a:solidFill>
                <a:effectLst/>
                <a:uFillTx/>
                <a:latin typeface="Calibri Light"/>
              </a:rPr>
              <a:t>Modifiez le style du titre</a:t>
            </a:r>
            <a:endParaRPr lang="fr-FR" sz="4400" b="0" u="none" strike="noStrike">
              <a:solidFill>
                <a:schemeClr val="dk1"/>
              </a:solidFill>
              <a:effectLst/>
              <a:uFillTx/>
              <a:latin typeface="Calibri Light"/>
            </a:endParaRPr>
          </a:p>
        </p:txBody>
      </p:sp>
      <p:sp>
        <p:nvSpPr>
          <p:cNvPr id="12" name="PlaceHolder 2"/>
          <p:cNvSpPr>
            <a:spLocks noGrp="1"/>
          </p:cNvSpPr>
          <p:nvPr>
            <p:ph type="body"/>
          </p:nvPr>
        </p:nvSpPr>
        <p:spPr>
          <a:xfrm>
            <a:off x="838080" y="365040"/>
            <a:ext cx="7733880" cy="58114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000000"/>
              </a:buClr>
              <a:buFont typeface="Arial"/>
              <a:buChar char="•"/>
              <a:defRPr lang="fr-FR" sz="2800" b="0" u="none" strike="noStrike">
                <a:solidFill>
                  <a:schemeClr val="dk1"/>
                </a:solidFill>
                <a:effectLst/>
                <a:uFillTx/>
                <a:latin typeface="Calibri"/>
              </a:defRPr>
            </a:lvl1pPr>
            <a:lvl2pPr lvl="1" algn="l" defTabSz="914400">
              <a:lnSpc>
                <a:spcPct val="90000"/>
              </a:lnSpc>
              <a:spcBef>
                <a:spcPts val="499"/>
              </a:spcBef>
              <a:buClr>
                <a:srgbClr val="000000"/>
              </a:buClr>
              <a:buFont typeface="Arial"/>
              <a:buChar char="•"/>
              <a:defRPr lang="fr-FR" sz="2400" b="0" u="none" strike="noStrike">
                <a:solidFill>
                  <a:schemeClr val="dk1"/>
                </a:solidFill>
                <a:effectLst/>
                <a:uFillTx/>
                <a:latin typeface="Calibri"/>
              </a:defRPr>
            </a:lvl2pPr>
            <a:lvl3pPr lvl="2" algn="l" defTabSz="914400">
              <a:lnSpc>
                <a:spcPct val="90000"/>
              </a:lnSpc>
              <a:spcBef>
                <a:spcPts val="499"/>
              </a:spcBef>
              <a:buClr>
                <a:srgbClr val="000000"/>
              </a:buClr>
              <a:buFont typeface="Arial"/>
              <a:buChar char="•"/>
              <a:defRPr lang="fr-FR" sz="2000" b="0" u="none" strike="noStrike">
                <a:solidFill>
                  <a:schemeClr val="dk1"/>
                </a:solidFill>
                <a:effectLst/>
                <a:uFillTx/>
                <a:latin typeface="Calibri"/>
              </a:defRPr>
            </a:lvl3pPr>
            <a:lvl4pPr lvl="3" algn="l" defTabSz="914400">
              <a:lnSpc>
                <a:spcPct val="90000"/>
              </a:lnSpc>
              <a:spcBef>
                <a:spcPts val="499"/>
              </a:spcBef>
              <a:buClr>
                <a:srgbClr val="000000"/>
              </a:buClr>
              <a:buFont typeface="Arial"/>
              <a:buChar char="•"/>
              <a:defRPr lang="fr-FR" sz="1800" b="0" u="none" strike="noStrike">
                <a:solidFill>
                  <a:schemeClr val="dk1"/>
                </a:solidFill>
                <a:effectLst/>
                <a:uFillTx/>
                <a:latin typeface="Calibri"/>
              </a:defRPr>
            </a:lvl4pPr>
            <a:lvl5pPr lvl="4" algn="l" defTabSz="914400">
              <a:lnSpc>
                <a:spcPct val="90000"/>
              </a:lnSpc>
              <a:spcBef>
                <a:spcPts val="499"/>
              </a:spcBef>
              <a:buClr>
                <a:srgbClr val="000000"/>
              </a:buClr>
              <a:buFont typeface="Arial"/>
              <a:buChar char="•"/>
              <a:defRPr lang="fr-FR" sz="18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fr-FR" sz="2800" b="0" u="none" strike="noStrike">
                <a:solidFill>
                  <a:schemeClr val="dk1"/>
                </a:solidFill>
                <a:effectLst/>
                <a:uFillTx/>
                <a:latin typeface="Calibri"/>
              </a:rPr>
              <a:t>Cliquez pour modifier les styles du texte du masque</a:t>
            </a:r>
            <a:endParaRPr lang="fr-FR" sz="2800" b="0" u="none" strike="noStrike">
              <a:solidFill>
                <a:schemeClr val="dk1"/>
              </a:solidFill>
              <a:effectLst/>
              <a:uFillTx/>
              <a:latin typeface="Calibri"/>
            </a:endParaRPr>
          </a:p>
          <a:p>
            <a:pPr marL="685800" lvl="1" indent="-228600" algn="l" defTabSz="914400">
              <a:lnSpc>
                <a:spcPct val="90000"/>
              </a:lnSpc>
              <a:spcBef>
                <a:spcPts val="499"/>
              </a:spcBef>
              <a:buClr>
                <a:srgbClr val="000000"/>
              </a:buClr>
              <a:buFont typeface="Arial"/>
              <a:buChar char="•"/>
            </a:pPr>
            <a:r>
              <a:rPr lang="fr-FR" sz="2400" b="0" u="none" strike="noStrike">
                <a:solidFill>
                  <a:schemeClr val="dk1"/>
                </a:solidFill>
                <a:effectLst/>
                <a:uFillTx/>
                <a:latin typeface="Calibri"/>
              </a:rPr>
              <a:t>Deuxième niveau</a:t>
            </a:r>
            <a:endParaRPr lang="fr-FR" sz="2400" b="0" u="none" strike="noStrike">
              <a:solidFill>
                <a:schemeClr val="dk1"/>
              </a:solidFill>
              <a:effectLst/>
              <a:uFillTx/>
              <a:latin typeface="Calibri"/>
            </a:endParaRPr>
          </a:p>
          <a:p>
            <a:pPr marL="1143000" lvl="2" indent="-228600" algn="l" defTabSz="914400">
              <a:lnSpc>
                <a:spcPct val="90000"/>
              </a:lnSpc>
              <a:spcBef>
                <a:spcPts val="499"/>
              </a:spcBef>
              <a:buClr>
                <a:srgbClr val="000000"/>
              </a:buClr>
              <a:buFont typeface="Arial"/>
              <a:buChar char="•"/>
            </a:pPr>
            <a:r>
              <a:rPr lang="fr-FR" sz="2000" b="0" u="none" strike="noStrike">
                <a:solidFill>
                  <a:schemeClr val="dk1"/>
                </a:solidFill>
                <a:effectLst/>
                <a:uFillTx/>
                <a:latin typeface="Calibri"/>
              </a:rPr>
              <a:t>Troisième niveau</a:t>
            </a:r>
            <a:endParaRPr lang="fr-FR" sz="2000" b="0" u="none" strike="noStrike">
              <a:solidFill>
                <a:schemeClr val="dk1"/>
              </a:solidFill>
              <a:effectLst/>
              <a:uFillTx/>
              <a:latin typeface="Calibri"/>
            </a:endParaRPr>
          </a:p>
          <a:p>
            <a:pPr marL="1600200" lvl="3" indent="-228600" algn="l" defTabSz="914400">
              <a:lnSpc>
                <a:spcPct val="90000"/>
              </a:lnSpc>
              <a:spcBef>
                <a:spcPts val="499"/>
              </a:spcBef>
              <a:buClr>
                <a:srgbClr val="000000"/>
              </a:buClr>
              <a:buFont typeface="Arial"/>
              <a:buChar char="•"/>
            </a:pPr>
            <a:r>
              <a:rPr lang="fr-FR" sz="1800" b="0" u="none" strike="noStrike">
                <a:solidFill>
                  <a:schemeClr val="dk1"/>
                </a:solidFill>
                <a:effectLst/>
                <a:uFillTx/>
                <a:latin typeface="Calibri"/>
              </a:rPr>
              <a:t>Quatrième niveau</a:t>
            </a:r>
            <a:endParaRPr lang="fr-FR" sz="1800" b="0" u="none" strike="noStrike">
              <a:solidFill>
                <a:schemeClr val="dk1"/>
              </a:solidFill>
              <a:effectLst/>
              <a:uFillTx/>
              <a:latin typeface="Calibri"/>
            </a:endParaRPr>
          </a:p>
          <a:p>
            <a:pPr marL="2057400" lvl="4" indent="-228600" algn="l" defTabSz="914400">
              <a:lnSpc>
                <a:spcPct val="90000"/>
              </a:lnSpc>
              <a:spcBef>
                <a:spcPts val="499"/>
              </a:spcBef>
              <a:buClr>
                <a:srgbClr val="000000"/>
              </a:buClr>
              <a:buFont typeface="Arial"/>
              <a:buChar char="•"/>
            </a:pPr>
            <a:r>
              <a:rPr lang="fr-FR" sz="1800" b="0" u="none" strike="noStrike">
                <a:solidFill>
                  <a:schemeClr val="dk1"/>
                </a:solidFill>
                <a:effectLst/>
                <a:uFillTx/>
                <a:latin typeface="Calibri"/>
              </a:rPr>
              <a:t>Cinquième niveau</a:t>
            </a:r>
            <a:endParaRPr lang="fr-FR" sz="1800" b="0" u="none" strike="noStrike">
              <a:solidFill>
                <a:schemeClr val="dk1"/>
              </a:solidFill>
              <a:effectLst/>
              <a:uFillTx/>
              <a:latin typeface="Calibri"/>
            </a:endParaRPr>
          </a:p>
        </p:txBody>
      </p:sp>
      <p:sp>
        <p:nvSpPr>
          <p:cNvPr id="13" name="PlaceHolder 3"/>
          <p:cNvSpPr>
            <a:spLocks noGrp="1"/>
          </p:cNvSpPr>
          <p:nvPr>
            <p:ph type="dt" idx="7"/>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000000"/>
              </a:solidFill>
              <a:effectLst/>
              <a:uFillTx/>
              <a:latin typeface="Times New Roman"/>
            </a:endParaRPr>
          </a:p>
        </p:txBody>
      </p:sp>
      <p:sp>
        <p:nvSpPr>
          <p:cNvPr id="14" name="PlaceHolder 4"/>
          <p:cNvSpPr>
            <a:spLocks noGrp="1"/>
          </p:cNvSpPr>
          <p:nvPr>
            <p:ph type="ftr" idx="8"/>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u="none" strike="noStrike">
                <a:solidFill>
                  <a:srgbClr val="000000"/>
                </a:solidFill>
                <a:effectLst/>
                <a:uFillTx/>
                <a:latin typeface="Times New Roman"/>
              </a:defRPr>
            </a:lvl1pPr>
          </a:lstStyle>
          <a:p>
            <a:pPr indent="0" algn="ctr">
              <a:buNone/>
            </a:pPr>
            <a:r>
              <a:rPr lang="fr-FR" sz="1400" b="0" u="none" strike="noStrike">
                <a:solidFill>
                  <a:srgbClr val="000000"/>
                </a:solidFill>
                <a:effectLst/>
                <a:uFillTx/>
                <a:latin typeface="Times New Roman"/>
              </a:rPr>
              <a:t>&lt;pied de page&gt;</a:t>
            </a:r>
            <a:endParaRPr lang="fr-FR" sz="1400" b="0" u="none" strike="noStrike">
              <a:solidFill>
                <a:srgbClr val="000000"/>
              </a:solidFill>
              <a:effectLst/>
              <a:uFillTx/>
              <a:latin typeface="Times New Roman"/>
            </a:endParaRPr>
          </a:p>
        </p:txBody>
      </p:sp>
      <p:sp>
        <p:nvSpPr>
          <p:cNvPr id="15" name="PlaceHolder 5"/>
          <p:cNvSpPr>
            <a:spLocks noGrp="1"/>
          </p:cNvSpPr>
          <p:nvPr>
            <p:ph type="sldNum" idx="9"/>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C7D106E6-F470-44CB-9EBC-16C4A26F4603}" type="slidenum">
              <a:rPr lang="fr-FR" sz="1200" b="0" u="none" strike="noStrike">
                <a:solidFill>
                  <a:schemeClr val="dk1">
                    <a:tint val="75000"/>
                  </a:schemeClr>
                </a:solidFill>
                <a:effectLst/>
                <a:uFillTx/>
                <a:latin typeface="Calibri"/>
              </a:rPr>
              <a:t>&lt;numéro&gt;</a:t>
            </a:fld>
            <a:endParaRPr lang="fr-FR" sz="1200" b="0" u="none" strike="noStrike">
              <a:solidFill>
                <a:srgbClr val="000000"/>
              </a:solidFill>
              <a:effectLst/>
              <a:uFillTx/>
              <a:latin typeface="Times New Roman"/>
            </a:endParaRPr>
          </a:p>
        </p:txBody>
      </p:sp>
    </p:spTree>
  </p:cSld>
  <p:clrMapOvr>
    <a:masterClrMapping/>
  </p:clrMapOvr>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re et contenu">
    <p:bg>
      <p:bgPr>
        <a:solidFill>
          <a:srgbClr val="FDFEEC"/>
        </a:solidFill>
      </p:bgPr>
    </p:bg>
    <p:spTree>
      <p:nvGrpSpPr>
        <p:cNvPr id="1" name=""/>
        <p:cNvGrpSpPr/>
        <p:nvPr/>
      </p:nvGrpSpPr>
      <p:grpSpPr>
        <a:xfrm>
          <a:off x="0" y="0"/>
          <a:ext cx="0" cy="0"/>
          <a:chOff x="0" y="0"/>
          <a:chExt cx="0" cy="0"/>
        </a:xfrm>
      </p:grpSpPr>
      <p:sp>
        <p:nvSpPr>
          <p:cNvPr id="16"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lvl1pPr indent="0" algn="l" defTabSz="914400">
              <a:lnSpc>
                <a:spcPct val="90000"/>
              </a:lnSpc>
              <a:buNone/>
              <a:defRPr lang="fr-FR" sz="4400" b="0" u="none" strike="noStrike">
                <a:solidFill>
                  <a:schemeClr val="dk1"/>
                </a:solidFill>
                <a:effectLst/>
                <a:uFillTx/>
                <a:latin typeface="Calibri Light"/>
              </a:defRPr>
            </a:lvl1pPr>
          </a:lstStyle>
          <a:p>
            <a:pPr indent="0" algn="l" defTabSz="914400">
              <a:lnSpc>
                <a:spcPct val="90000"/>
              </a:lnSpc>
              <a:buNone/>
            </a:pPr>
            <a:r>
              <a:rPr lang="fr-FR" sz="4400" b="0" u="none" strike="noStrike">
                <a:solidFill>
                  <a:schemeClr val="dk1"/>
                </a:solidFill>
                <a:effectLst/>
                <a:uFillTx/>
                <a:latin typeface="Calibri Light"/>
              </a:rPr>
              <a:t>Modifiez le style du titre</a:t>
            </a:r>
            <a:endParaRPr lang="fr-FR" sz="4400" b="0" u="none" strike="noStrike">
              <a:solidFill>
                <a:schemeClr val="dk1"/>
              </a:solidFill>
              <a:effectLst/>
              <a:uFillTx/>
              <a:latin typeface="Calibri Light"/>
            </a:endParaRPr>
          </a:p>
        </p:txBody>
      </p:sp>
      <p:sp>
        <p:nvSpPr>
          <p:cNvPr id="17" name="PlaceHolder 2"/>
          <p:cNvSpPr>
            <a:spLocks noGrp="1"/>
          </p:cNvSpPr>
          <p:nvPr>
            <p:ph type="body"/>
          </p:nvPr>
        </p:nvSpPr>
        <p:spPr>
          <a:xfrm>
            <a:off x="838080" y="1825560"/>
            <a:ext cx="10515240" cy="43509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fr-FR" sz="2800" b="0" u="none" strike="noStrike">
                <a:solidFill>
                  <a:schemeClr val="dk1"/>
                </a:solidFill>
                <a:effectLst/>
                <a:uFillTx/>
                <a:latin typeface="Calibri"/>
              </a:defRPr>
            </a:lvl1pPr>
            <a:lvl2pPr lvl="1" algn="l" defTabSz="914400">
              <a:lnSpc>
                <a:spcPct val="90000"/>
              </a:lnSpc>
              <a:spcBef>
                <a:spcPts val="499"/>
              </a:spcBef>
              <a:buClr>
                <a:srgbClr val="000000"/>
              </a:buClr>
              <a:buFont typeface="Arial"/>
              <a:buChar char="•"/>
              <a:defRPr lang="fr-FR" sz="2400" b="0" u="none" strike="noStrike">
                <a:solidFill>
                  <a:schemeClr val="dk1"/>
                </a:solidFill>
                <a:effectLst/>
                <a:uFillTx/>
                <a:latin typeface="Calibri"/>
              </a:defRPr>
            </a:lvl2pPr>
            <a:lvl3pPr lvl="2" algn="l" defTabSz="914400">
              <a:lnSpc>
                <a:spcPct val="90000"/>
              </a:lnSpc>
              <a:spcBef>
                <a:spcPts val="499"/>
              </a:spcBef>
              <a:buClr>
                <a:srgbClr val="000000"/>
              </a:buClr>
              <a:buFont typeface="Arial"/>
              <a:buChar char="•"/>
              <a:defRPr lang="fr-FR" sz="2000" b="0" u="none" strike="noStrike">
                <a:solidFill>
                  <a:schemeClr val="dk1"/>
                </a:solidFill>
                <a:effectLst/>
                <a:uFillTx/>
                <a:latin typeface="Calibri"/>
              </a:defRPr>
            </a:lvl3pPr>
            <a:lvl4pPr lvl="3" algn="l" defTabSz="914400">
              <a:lnSpc>
                <a:spcPct val="90000"/>
              </a:lnSpc>
              <a:spcBef>
                <a:spcPts val="499"/>
              </a:spcBef>
              <a:buClr>
                <a:srgbClr val="000000"/>
              </a:buClr>
              <a:buFont typeface="Arial"/>
              <a:buChar char="•"/>
              <a:defRPr lang="fr-FR" sz="1800" b="0" u="none" strike="noStrike">
                <a:solidFill>
                  <a:schemeClr val="dk1"/>
                </a:solidFill>
                <a:effectLst/>
                <a:uFillTx/>
                <a:latin typeface="Calibri"/>
              </a:defRPr>
            </a:lvl4pPr>
            <a:lvl5pPr lvl="4" algn="l" defTabSz="914400">
              <a:lnSpc>
                <a:spcPct val="90000"/>
              </a:lnSpc>
              <a:spcBef>
                <a:spcPts val="499"/>
              </a:spcBef>
              <a:buClr>
                <a:srgbClr val="000000"/>
              </a:buClr>
              <a:buFont typeface="Arial"/>
              <a:buChar char="•"/>
              <a:defRPr lang="fr-FR" sz="18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fr-FR" sz="2800" b="0" u="none" strike="noStrike">
                <a:solidFill>
                  <a:schemeClr val="dk1"/>
                </a:solidFill>
                <a:effectLst/>
                <a:uFillTx/>
                <a:latin typeface="Calibri"/>
              </a:rPr>
              <a:t>Cliquez pour modifier les styles du texte du masque</a:t>
            </a:r>
            <a:endParaRPr lang="fr-FR" sz="2800" b="0" u="none" strike="noStrike">
              <a:solidFill>
                <a:schemeClr val="dk1"/>
              </a:solidFill>
              <a:effectLst/>
              <a:uFillTx/>
              <a:latin typeface="Calibri"/>
            </a:endParaRPr>
          </a:p>
          <a:p>
            <a:pPr marL="685800" lvl="1" indent="-228600" algn="l" defTabSz="914400">
              <a:lnSpc>
                <a:spcPct val="90000"/>
              </a:lnSpc>
              <a:spcBef>
                <a:spcPts val="499"/>
              </a:spcBef>
              <a:buClr>
                <a:srgbClr val="000000"/>
              </a:buClr>
              <a:buFont typeface="Arial"/>
              <a:buChar char="•"/>
            </a:pPr>
            <a:r>
              <a:rPr lang="fr-FR" sz="2400" b="0" u="none" strike="noStrike">
                <a:solidFill>
                  <a:schemeClr val="dk1"/>
                </a:solidFill>
                <a:effectLst/>
                <a:uFillTx/>
                <a:latin typeface="Calibri"/>
              </a:rPr>
              <a:t>Deuxième niveau</a:t>
            </a:r>
            <a:endParaRPr lang="fr-FR" sz="2400" b="0" u="none" strike="noStrike">
              <a:solidFill>
                <a:schemeClr val="dk1"/>
              </a:solidFill>
              <a:effectLst/>
              <a:uFillTx/>
              <a:latin typeface="Calibri"/>
            </a:endParaRPr>
          </a:p>
          <a:p>
            <a:pPr marL="1143000" lvl="2" indent="-228600" algn="l" defTabSz="914400">
              <a:lnSpc>
                <a:spcPct val="90000"/>
              </a:lnSpc>
              <a:spcBef>
                <a:spcPts val="499"/>
              </a:spcBef>
              <a:buClr>
                <a:srgbClr val="000000"/>
              </a:buClr>
              <a:buFont typeface="Arial"/>
              <a:buChar char="•"/>
            </a:pPr>
            <a:r>
              <a:rPr lang="fr-FR" sz="2000" b="0" u="none" strike="noStrike">
                <a:solidFill>
                  <a:schemeClr val="dk1"/>
                </a:solidFill>
                <a:effectLst/>
                <a:uFillTx/>
                <a:latin typeface="Calibri"/>
              </a:rPr>
              <a:t>Troisième niveau</a:t>
            </a:r>
            <a:endParaRPr lang="fr-FR" sz="2000" b="0" u="none" strike="noStrike">
              <a:solidFill>
                <a:schemeClr val="dk1"/>
              </a:solidFill>
              <a:effectLst/>
              <a:uFillTx/>
              <a:latin typeface="Calibri"/>
            </a:endParaRPr>
          </a:p>
          <a:p>
            <a:pPr marL="1600200" lvl="3" indent="-228600" algn="l" defTabSz="914400">
              <a:lnSpc>
                <a:spcPct val="90000"/>
              </a:lnSpc>
              <a:spcBef>
                <a:spcPts val="499"/>
              </a:spcBef>
              <a:buClr>
                <a:srgbClr val="000000"/>
              </a:buClr>
              <a:buFont typeface="Arial"/>
              <a:buChar char="•"/>
            </a:pPr>
            <a:r>
              <a:rPr lang="fr-FR" sz="1800" b="0" u="none" strike="noStrike">
                <a:solidFill>
                  <a:schemeClr val="dk1"/>
                </a:solidFill>
                <a:effectLst/>
                <a:uFillTx/>
                <a:latin typeface="Calibri"/>
              </a:rPr>
              <a:t>Quatrième niveau</a:t>
            </a:r>
            <a:endParaRPr lang="fr-FR" sz="1800" b="0" u="none" strike="noStrike">
              <a:solidFill>
                <a:schemeClr val="dk1"/>
              </a:solidFill>
              <a:effectLst/>
              <a:uFillTx/>
              <a:latin typeface="Calibri"/>
            </a:endParaRPr>
          </a:p>
          <a:p>
            <a:pPr marL="2057400" lvl="4" indent="-228600" algn="l" defTabSz="914400">
              <a:lnSpc>
                <a:spcPct val="90000"/>
              </a:lnSpc>
              <a:spcBef>
                <a:spcPts val="499"/>
              </a:spcBef>
              <a:buClr>
                <a:srgbClr val="000000"/>
              </a:buClr>
              <a:buFont typeface="Arial"/>
              <a:buChar char="•"/>
            </a:pPr>
            <a:r>
              <a:rPr lang="fr-FR" sz="1800" b="0" u="none" strike="noStrike">
                <a:solidFill>
                  <a:schemeClr val="dk1"/>
                </a:solidFill>
                <a:effectLst/>
                <a:uFillTx/>
                <a:latin typeface="Calibri"/>
              </a:rPr>
              <a:t>Cinquième niveau</a:t>
            </a:r>
            <a:endParaRPr lang="fr-FR" sz="1800" b="0" u="none" strike="noStrike">
              <a:solidFill>
                <a:schemeClr val="dk1"/>
              </a:solidFill>
              <a:effectLst/>
              <a:uFillTx/>
              <a:latin typeface="Calibri"/>
            </a:endParaRPr>
          </a:p>
        </p:txBody>
      </p:sp>
      <p:sp>
        <p:nvSpPr>
          <p:cNvPr id="18" name="PlaceHolder 3"/>
          <p:cNvSpPr>
            <a:spLocks noGrp="1"/>
          </p:cNvSpPr>
          <p:nvPr>
            <p:ph type="dt" idx="10"/>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000000"/>
              </a:solidFill>
              <a:effectLst/>
              <a:uFillTx/>
              <a:latin typeface="Times New Roman"/>
            </a:endParaRPr>
          </a:p>
        </p:txBody>
      </p:sp>
      <p:sp>
        <p:nvSpPr>
          <p:cNvPr id="19" name="PlaceHolder 4"/>
          <p:cNvSpPr>
            <a:spLocks noGrp="1"/>
          </p:cNvSpPr>
          <p:nvPr>
            <p:ph type="ftr" idx="11"/>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u="none" strike="noStrike">
                <a:solidFill>
                  <a:srgbClr val="000000"/>
                </a:solidFill>
                <a:effectLst/>
                <a:uFillTx/>
                <a:latin typeface="Times New Roman"/>
              </a:defRPr>
            </a:lvl1pPr>
          </a:lstStyle>
          <a:p>
            <a:pPr indent="0" algn="ctr">
              <a:buNone/>
            </a:pPr>
            <a:r>
              <a:rPr lang="fr-FR" sz="1400" b="0" u="none" strike="noStrike">
                <a:solidFill>
                  <a:srgbClr val="000000"/>
                </a:solidFill>
                <a:effectLst/>
                <a:uFillTx/>
                <a:latin typeface="Times New Roman"/>
              </a:rPr>
              <a:t>&lt;pied de page&gt;</a:t>
            </a:r>
            <a:endParaRPr lang="fr-FR" sz="1400" b="0" u="none" strike="noStrike">
              <a:solidFill>
                <a:srgbClr val="000000"/>
              </a:solidFill>
              <a:effectLst/>
              <a:uFillTx/>
              <a:latin typeface="Times New Roman"/>
            </a:endParaRPr>
          </a:p>
        </p:txBody>
      </p:sp>
      <p:sp>
        <p:nvSpPr>
          <p:cNvPr id="20" name="PlaceHolder 5"/>
          <p:cNvSpPr>
            <a:spLocks noGrp="1"/>
          </p:cNvSpPr>
          <p:nvPr>
            <p:ph type="sldNum" idx="12"/>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79B92E2C-BD10-47B5-8E9E-421828336D12}" type="slidenum">
              <a:rPr lang="fr-FR" sz="1200" b="0" u="none" strike="noStrike">
                <a:solidFill>
                  <a:schemeClr val="dk1">
                    <a:tint val="75000"/>
                  </a:schemeClr>
                </a:solidFill>
                <a:effectLst/>
                <a:uFillTx/>
                <a:latin typeface="Calibri"/>
              </a:rPr>
              <a:t>&lt;numéro&gt;</a:t>
            </a:fld>
            <a:endParaRPr lang="fr-FR" sz="1200" b="0" u="none" strike="noStrike">
              <a:solidFill>
                <a:srgbClr val="000000"/>
              </a:solidFill>
              <a:effectLst/>
              <a:uFillTx/>
              <a:latin typeface="Times New Roman"/>
            </a:endParaRPr>
          </a:p>
        </p:txBody>
      </p:sp>
    </p:spTree>
  </p:cSld>
  <p:clrMapOvr>
    <a:masterClrMapping/>
  </p:clrMapOvr>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re de section">
    <p:bg>
      <p:bgPr>
        <a:solidFill>
          <a:srgbClr val="FDFEEC"/>
        </a:solidFill>
      </p:bgPr>
    </p:bg>
    <p:spTree>
      <p:nvGrpSpPr>
        <p:cNvPr id="1" name=""/>
        <p:cNvGrpSpPr/>
        <p:nvPr/>
      </p:nvGrpSpPr>
      <p:grpSpPr>
        <a:xfrm>
          <a:off x="0" y="0"/>
          <a:ext cx="0" cy="0"/>
          <a:chOff x="0" y="0"/>
          <a:chExt cx="0" cy="0"/>
        </a:xfrm>
      </p:grpSpPr>
      <p:sp>
        <p:nvSpPr>
          <p:cNvPr id="21" name="PlaceHolder 1"/>
          <p:cNvSpPr>
            <a:spLocks noGrp="1"/>
          </p:cNvSpPr>
          <p:nvPr>
            <p:ph type="title"/>
          </p:nvPr>
        </p:nvSpPr>
        <p:spPr>
          <a:xfrm>
            <a:off x="831960" y="1709640"/>
            <a:ext cx="10515240" cy="2852280"/>
          </a:xfrm>
          <a:prstGeom prst="rect">
            <a:avLst/>
          </a:prstGeom>
          <a:noFill/>
          <a:ln w="0">
            <a:noFill/>
          </a:ln>
        </p:spPr>
        <p:txBody>
          <a:bodyPr lIns="91440" tIns="45720" rIns="91440" bIns="45720" anchor="b">
            <a:noAutofit/>
          </a:bodyPr>
          <a:lstStyle>
            <a:lvl1pPr indent="0" algn="l" defTabSz="914400">
              <a:lnSpc>
                <a:spcPct val="90000"/>
              </a:lnSpc>
              <a:buNone/>
              <a:defRPr lang="fr-FR" sz="6000" b="0" u="none" strike="noStrike">
                <a:solidFill>
                  <a:schemeClr val="dk1"/>
                </a:solidFill>
                <a:effectLst/>
                <a:uFillTx/>
                <a:latin typeface="Calibri Light"/>
              </a:defRPr>
            </a:lvl1pPr>
          </a:lstStyle>
          <a:p>
            <a:pPr indent="0" algn="l" defTabSz="914400">
              <a:lnSpc>
                <a:spcPct val="90000"/>
              </a:lnSpc>
              <a:buNone/>
            </a:pPr>
            <a:r>
              <a:rPr lang="fr-FR" sz="6000" b="0" u="none" strike="noStrike">
                <a:solidFill>
                  <a:schemeClr val="dk1"/>
                </a:solidFill>
                <a:effectLst/>
                <a:uFillTx/>
                <a:latin typeface="Calibri Light"/>
              </a:rPr>
              <a:t>Modifiez le style du titre</a:t>
            </a:r>
            <a:endParaRPr lang="fr-FR" sz="6000" b="0" u="none" strike="noStrike">
              <a:solidFill>
                <a:schemeClr val="dk1"/>
              </a:solidFill>
              <a:effectLst/>
              <a:uFillTx/>
              <a:latin typeface="Calibri Light"/>
            </a:endParaRPr>
          </a:p>
        </p:txBody>
      </p:sp>
      <p:sp>
        <p:nvSpPr>
          <p:cNvPr id="22" name="PlaceHolder 2"/>
          <p:cNvSpPr>
            <a:spLocks noGrp="1"/>
          </p:cNvSpPr>
          <p:nvPr>
            <p:ph type="body"/>
          </p:nvPr>
        </p:nvSpPr>
        <p:spPr>
          <a:xfrm>
            <a:off x="831960" y="4589640"/>
            <a:ext cx="10515240" cy="1499760"/>
          </a:xfrm>
          <a:prstGeom prst="rect">
            <a:avLst/>
          </a:prstGeom>
          <a:noFill/>
          <a:ln w="0">
            <a:noFill/>
          </a:ln>
        </p:spPr>
        <p:txBody>
          <a:bodyPr lIns="91440" tIns="45720" rIns="91440" bIns="45720" anchor="t">
            <a:noAutofit/>
          </a:bodyPr>
          <a:lstStyle>
            <a:lvl1pPr indent="0" algn="l" defTabSz="914400">
              <a:lnSpc>
                <a:spcPct val="90000"/>
              </a:lnSpc>
              <a:spcBef>
                <a:spcPts val="1001"/>
              </a:spcBef>
              <a:buNone/>
              <a:tabLst>
                <a:tab pos="0" algn="l"/>
              </a:tabLst>
              <a:defRPr lang="fr-FR" sz="2400" b="0" u="none" strike="noStrike">
                <a:solidFill>
                  <a:schemeClr val="dk1">
                    <a:tint val="75000"/>
                  </a:schemeClr>
                </a:solidFill>
                <a:effectLst/>
                <a:uFillTx/>
                <a:latin typeface="Calibri"/>
              </a:defRPr>
            </a:lvl1pPr>
          </a:lstStyle>
          <a:p>
            <a:pPr indent="0" algn="l" defTabSz="914400">
              <a:lnSpc>
                <a:spcPct val="90000"/>
              </a:lnSpc>
              <a:spcBef>
                <a:spcPts val="1001"/>
              </a:spcBef>
              <a:buNone/>
              <a:tabLst>
                <a:tab pos="0" algn="l"/>
              </a:tabLst>
            </a:pPr>
            <a:r>
              <a:rPr lang="fr-FR" sz="2400" b="0" u="none" strike="noStrike">
                <a:solidFill>
                  <a:schemeClr val="dk1">
                    <a:tint val="75000"/>
                  </a:schemeClr>
                </a:solidFill>
                <a:effectLst/>
                <a:uFillTx/>
                <a:latin typeface="Calibri"/>
              </a:rPr>
              <a:t>Cliquez pour modifier les styles du texte du masque</a:t>
            </a:r>
            <a:endParaRPr lang="fr-FR" sz="2400" b="0" u="none" strike="noStrike">
              <a:solidFill>
                <a:schemeClr val="dk1">
                  <a:tint val="75000"/>
                </a:schemeClr>
              </a:solidFill>
              <a:effectLst/>
              <a:uFillTx/>
              <a:latin typeface="Calibri"/>
            </a:endParaRPr>
          </a:p>
        </p:txBody>
      </p:sp>
      <p:sp>
        <p:nvSpPr>
          <p:cNvPr id="23" name="PlaceHolder 3"/>
          <p:cNvSpPr>
            <a:spLocks noGrp="1"/>
          </p:cNvSpPr>
          <p:nvPr>
            <p:ph type="dt" idx="13"/>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000000"/>
              </a:solidFill>
              <a:effectLst/>
              <a:uFillTx/>
              <a:latin typeface="Times New Roman"/>
            </a:endParaRPr>
          </a:p>
        </p:txBody>
      </p:sp>
      <p:sp>
        <p:nvSpPr>
          <p:cNvPr id="24" name="PlaceHolder 4"/>
          <p:cNvSpPr>
            <a:spLocks noGrp="1"/>
          </p:cNvSpPr>
          <p:nvPr>
            <p:ph type="ftr" idx="14"/>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u="none" strike="noStrike">
                <a:solidFill>
                  <a:srgbClr val="000000"/>
                </a:solidFill>
                <a:effectLst/>
                <a:uFillTx/>
                <a:latin typeface="Times New Roman"/>
              </a:defRPr>
            </a:lvl1pPr>
          </a:lstStyle>
          <a:p>
            <a:pPr indent="0" algn="ctr">
              <a:buNone/>
            </a:pPr>
            <a:r>
              <a:rPr lang="fr-FR" sz="1400" b="0" u="none" strike="noStrike">
                <a:solidFill>
                  <a:srgbClr val="000000"/>
                </a:solidFill>
                <a:effectLst/>
                <a:uFillTx/>
                <a:latin typeface="Times New Roman"/>
              </a:rPr>
              <a:t>&lt;pied de page&gt;</a:t>
            </a:r>
            <a:endParaRPr lang="fr-FR" sz="1400" b="0" u="none" strike="noStrike">
              <a:solidFill>
                <a:srgbClr val="000000"/>
              </a:solidFill>
              <a:effectLst/>
              <a:uFillTx/>
              <a:latin typeface="Times New Roman"/>
            </a:endParaRPr>
          </a:p>
        </p:txBody>
      </p:sp>
      <p:sp>
        <p:nvSpPr>
          <p:cNvPr id="25" name="PlaceHolder 5"/>
          <p:cNvSpPr>
            <a:spLocks noGrp="1"/>
          </p:cNvSpPr>
          <p:nvPr>
            <p:ph type="sldNum" idx="15"/>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55746000-EC96-4077-8BC9-71AB4AEF1784}" type="slidenum">
              <a:rPr lang="fr-FR" sz="1200" b="0" u="none" strike="noStrike">
                <a:solidFill>
                  <a:schemeClr val="dk1">
                    <a:tint val="75000"/>
                  </a:schemeClr>
                </a:solidFill>
                <a:effectLst/>
                <a:uFillTx/>
                <a:latin typeface="Calibri"/>
              </a:rPr>
              <a:t>&lt;numéro&gt;</a:t>
            </a:fld>
            <a:endParaRPr lang="fr-FR" sz="1200" b="0" u="none" strike="noStrike">
              <a:solidFill>
                <a:srgbClr val="000000"/>
              </a:solidFill>
              <a:effectLst/>
              <a:uFillTx/>
              <a:latin typeface="Times New Roman"/>
            </a:endParaRPr>
          </a:p>
        </p:txBody>
      </p:sp>
    </p:spTree>
  </p:cSld>
  <p:clrMapOvr>
    <a:masterClrMapping/>
  </p:clrMapOvr>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ux contenus">
    <p:bg>
      <p:bgPr>
        <a:solidFill>
          <a:srgbClr val="FDFEEC"/>
        </a:solidFill>
      </p:bgPr>
    </p:bg>
    <p:spTree>
      <p:nvGrpSpPr>
        <p:cNvPr id="1" name=""/>
        <p:cNvGrpSpPr/>
        <p:nvPr/>
      </p:nvGrpSpPr>
      <p:grpSpPr>
        <a:xfrm>
          <a:off x="0" y="0"/>
          <a:ext cx="0" cy="0"/>
          <a:chOff x="0" y="0"/>
          <a:chExt cx="0" cy="0"/>
        </a:xfrm>
      </p:grpSpPr>
      <p:sp>
        <p:nvSpPr>
          <p:cNvPr id="26"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lvl1pPr indent="0" algn="l" defTabSz="914400">
              <a:lnSpc>
                <a:spcPct val="90000"/>
              </a:lnSpc>
              <a:buNone/>
              <a:defRPr lang="fr-FR" sz="4400" b="0" u="none" strike="noStrike">
                <a:solidFill>
                  <a:schemeClr val="dk1"/>
                </a:solidFill>
                <a:effectLst/>
                <a:uFillTx/>
                <a:latin typeface="Calibri Light"/>
              </a:defRPr>
            </a:lvl1pPr>
          </a:lstStyle>
          <a:p>
            <a:pPr indent="0" algn="l" defTabSz="914400">
              <a:lnSpc>
                <a:spcPct val="90000"/>
              </a:lnSpc>
              <a:buNone/>
            </a:pPr>
            <a:r>
              <a:rPr lang="fr-FR" sz="4400" b="0" u="none" strike="noStrike">
                <a:solidFill>
                  <a:schemeClr val="dk1"/>
                </a:solidFill>
                <a:effectLst/>
                <a:uFillTx/>
                <a:latin typeface="Calibri Light"/>
              </a:rPr>
              <a:t>Modifiez le style du titre</a:t>
            </a:r>
            <a:endParaRPr lang="fr-FR" sz="4400" b="0" u="none" strike="noStrike">
              <a:solidFill>
                <a:schemeClr val="dk1"/>
              </a:solidFill>
              <a:effectLst/>
              <a:uFillTx/>
              <a:latin typeface="Calibri Light"/>
            </a:endParaRPr>
          </a:p>
        </p:txBody>
      </p:sp>
      <p:sp>
        <p:nvSpPr>
          <p:cNvPr id="27" name="PlaceHolder 2"/>
          <p:cNvSpPr>
            <a:spLocks noGrp="1"/>
          </p:cNvSpPr>
          <p:nvPr>
            <p:ph type="body"/>
          </p:nvPr>
        </p:nvSpPr>
        <p:spPr>
          <a:xfrm>
            <a:off x="838080" y="1825560"/>
            <a:ext cx="5181120" cy="43509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fr-FR" sz="2800" b="0" u="none" strike="noStrike">
                <a:solidFill>
                  <a:schemeClr val="dk1"/>
                </a:solidFill>
                <a:effectLst/>
                <a:uFillTx/>
                <a:latin typeface="Calibri"/>
              </a:defRPr>
            </a:lvl1pPr>
            <a:lvl2pPr lvl="1" algn="l" defTabSz="914400">
              <a:lnSpc>
                <a:spcPct val="90000"/>
              </a:lnSpc>
              <a:spcBef>
                <a:spcPts val="499"/>
              </a:spcBef>
              <a:buClr>
                <a:srgbClr val="000000"/>
              </a:buClr>
              <a:buFont typeface="Arial"/>
              <a:buChar char="•"/>
              <a:defRPr lang="fr-FR" sz="2400" b="0" u="none" strike="noStrike">
                <a:solidFill>
                  <a:schemeClr val="dk1"/>
                </a:solidFill>
                <a:effectLst/>
                <a:uFillTx/>
                <a:latin typeface="Calibri"/>
              </a:defRPr>
            </a:lvl2pPr>
            <a:lvl3pPr lvl="2" algn="l" defTabSz="914400">
              <a:lnSpc>
                <a:spcPct val="90000"/>
              </a:lnSpc>
              <a:spcBef>
                <a:spcPts val="499"/>
              </a:spcBef>
              <a:buClr>
                <a:srgbClr val="000000"/>
              </a:buClr>
              <a:buFont typeface="Arial"/>
              <a:buChar char="•"/>
              <a:defRPr lang="fr-FR" sz="2000" b="0" u="none" strike="noStrike">
                <a:solidFill>
                  <a:schemeClr val="dk1"/>
                </a:solidFill>
                <a:effectLst/>
                <a:uFillTx/>
                <a:latin typeface="Calibri"/>
              </a:defRPr>
            </a:lvl3pPr>
            <a:lvl4pPr lvl="3" algn="l" defTabSz="914400">
              <a:lnSpc>
                <a:spcPct val="90000"/>
              </a:lnSpc>
              <a:spcBef>
                <a:spcPts val="499"/>
              </a:spcBef>
              <a:buClr>
                <a:srgbClr val="000000"/>
              </a:buClr>
              <a:buFont typeface="Arial"/>
              <a:buChar char="•"/>
              <a:defRPr lang="fr-FR" sz="1800" b="0" u="none" strike="noStrike">
                <a:solidFill>
                  <a:schemeClr val="dk1"/>
                </a:solidFill>
                <a:effectLst/>
                <a:uFillTx/>
                <a:latin typeface="Calibri"/>
              </a:defRPr>
            </a:lvl4pPr>
            <a:lvl5pPr lvl="4" algn="l" defTabSz="914400">
              <a:lnSpc>
                <a:spcPct val="90000"/>
              </a:lnSpc>
              <a:spcBef>
                <a:spcPts val="499"/>
              </a:spcBef>
              <a:buClr>
                <a:srgbClr val="000000"/>
              </a:buClr>
              <a:buFont typeface="Arial"/>
              <a:buChar char="•"/>
              <a:defRPr lang="fr-FR" sz="18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fr-FR" sz="2800" b="0" u="none" strike="noStrike">
                <a:solidFill>
                  <a:schemeClr val="dk1"/>
                </a:solidFill>
                <a:effectLst/>
                <a:uFillTx/>
                <a:latin typeface="Calibri"/>
              </a:rPr>
              <a:t>Cliquez pour modifier les styles du texte du masque</a:t>
            </a:r>
            <a:endParaRPr lang="fr-FR" sz="2800" b="0" u="none" strike="noStrike">
              <a:solidFill>
                <a:schemeClr val="dk1"/>
              </a:solidFill>
              <a:effectLst/>
              <a:uFillTx/>
              <a:latin typeface="Calibri"/>
            </a:endParaRPr>
          </a:p>
          <a:p>
            <a:pPr marL="685800" lvl="1" indent="-228600" algn="l" defTabSz="914400">
              <a:lnSpc>
                <a:spcPct val="90000"/>
              </a:lnSpc>
              <a:spcBef>
                <a:spcPts val="499"/>
              </a:spcBef>
              <a:buClr>
                <a:srgbClr val="000000"/>
              </a:buClr>
              <a:buFont typeface="Arial"/>
              <a:buChar char="•"/>
            </a:pPr>
            <a:r>
              <a:rPr lang="fr-FR" sz="2400" b="0" u="none" strike="noStrike">
                <a:solidFill>
                  <a:schemeClr val="dk1"/>
                </a:solidFill>
                <a:effectLst/>
                <a:uFillTx/>
                <a:latin typeface="Calibri"/>
              </a:rPr>
              <a:t>Deuxième niveau</a:t>
            </a:r>
            <a:endParaRPr lang="fr-FR" sz="2400" b="0" u="none" strike="noStrike">
              <a:solidFill>
                <a:schemeClr val="dk1"/>
              </a:solidFill>
              <a:effectLst/>
              <a:uFillTx/>
              <a:latin typeface="Calibri"/>
            </a:endParaRPr>
          </a:p>
          <a:p>
            <a:pPr marL="1143000" lvl="2" indent="-228600" algn="l" defTabSz="914400">
              <a:lnSpc>
                <a:spcPct val="90000"/>
              </a:lnSpc>
              <a:spcBef>
                <a:spcPts val="499"/>
              </a:spcBef>
              <a:buClr>
                <a:srgbClr val="000000"/>
              </a:buClr>
              <a:buFont typeface="Arial"/>
              <a:buChar char="•"/>
            </a:pPr>
            <a:r>
              <a:rPr lang="fr-FR" sz="2000" b="0" u="none" strike="noStrike">
                <a:solidFill>
                  <a:schemeClr val="dk1"/>
                </a:solidFill>
                <a:effectLst/>
                <a:uFillTx/>
                <a:latin typeface="Calibri"/>
              </a:rPr>
              <a:t>Troisième niveau</a:t>
            </a:r>
            <a:endParaRPr lang="fr-FR" sz="2000" b="0" u="none" strike="noStrike">
              <a:solidFill>
                <a:schemeClr val="dk1"/>
              </a:solidFill>
              <a:effectLst/>
              <a:uFillTx/>
              <a:latin typeface="Calibri"/>
            </a:endParaRPr>
          </a:p>
          <a:p>
            <a:pPr marL="1600200" lvl="3" indent="-228600" algn="l" defTabSz="914400">
              <a:lnSpc>
                <a:spcPct val="90000"/>
              </a:lnSpc>
              <a:spcBef>
                <a:spcPts val="499"/>
              </a:spcBef>
              <a:buClr>
                <a:srgbClr val="000000"/>
              </a:buClr>
              <a:buFont typeface="Arial"/>
              <a:buChar char="•"/>
            </a:pPr>
            <a:r>
              <a:rPr lang="fr-FR" sz="1800" b="0" u="none" strike="noStrike">
                <a:solidFill>
                  <a:schemeClr val="dk1"/>
                </a:solidFill>
                <a:effectLst/>
                <a:uFillTx/>
                <a:latin typeface="Calibri"/>
              </a:rPr>
              <a:t>Quatrième niveau</a:t>
            </a:r>
            <a:endParaRPr lang="fr-FR" sz="1800" b="0" u="none" strike="noStrike">
              <a:solidFill>
                <a:schemeClr val="dk1"/>
              </a:solidFill>
              <a:effectLst/>
              <a:uFillTx/>
              <a:latin typeface="Calibri"/>
            </a:endParaRPr>
          </a:p>
          <a:p>
            <a:pPr marL="2057400" lvl="4" indent="-228600" algn="l" defTabSz="914400">
              <a:lnSpc>
                <a:spcPct val="90000"/>
              </a:lnSpc>
              <a:spcBef>
                <a:spcPts val="499"/>
              </a:spcBef>
              <a:buClr>
                <a:srgbClr val="000000"/>
              </a:buClr>
              <a:buFont typeface="Arial"/>
              <a:buChar char="•"/>
            </a:pPr>
            <a:r>
              <a:rPr lang="fr-FR" sz="1800" b="0" u="none" strike="noStrike">
                <a:solidFill>
                  <a:schemeClr val="dk1"/>
                </a:solidFill>
                <a:effectLst/>
                <a:uFillTx/>
                <a:latin typeface="Calibri"/>
              </a:rPr>
              <a:t>Cinquième niveau</a:t>
            </a:r>
            <a:endParaRPr lang="fr-FR" sz="1800" b="0" u="none" strike="noStrike">
              <a:solidFill>
                <a:schemeClr val="dk1"/>
              </a:solidFill>
              <a:effectLst/>
              <a:uFillTx/>
              <a:latin typeface="Calibri"/>
            </a:endParaRPr>
          </a:p>
        </p:txBody>
      </p:sp>
      <p:sp>
        <p:nvSpPr>
          <p:cNvPr id="28" name="PlaceHolder 3"/>
          <p:cNvSpPr>
            <a:spLocks noGrp="1"/>
          </p:cNvSpPr>
          <p:nvPr>
            <p:ph type="body"/>
          </p:nvPr>
        </p:nvSpPr>
        <p:spPr>
          <a:xfrm>
            <a:off x="6172200" y="1825560"/>
            <a:ext cx="5181120" cy="43509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fr-FR" sz="2800" b="0" u="none" strike="noStrike">
                <a:solidFill>
                  <a:schemeClr val="dk1"/>
                </a:solidFill>
                <a:effectLst/>
                <a:uFillTx/>
                <a:latin typeface="Calibri"/>
              </a:defRPr>
            </a:lvl1pPr>
            <a:lvl2pPr lvl="1" algn="l" defTabSz="914400">
              <a:lnSpc>
                <a:spcPct val="90000"/>
              </a:lnSpc>
              <a:spcBef>
                <a:spcPts val="499"/>
              </a:spcBef>
              <a:buClr>
                <a:srgbClr val="000000"/>
              </a:buClr>
              <a:buFont typeface="Arial"/>
              <a:buChar char="•"/>
              <a:defRPr lang="fr-FR" sz="2400" b="0" u="none" strike="noStrike">
                <a:solidFill>
                  <a:schemeClr val="dk1"/>
                </a:solidFill>
                <a:effectLst/>
                <a:uFillTx/>
                <a:latin typeface="Calibri"/>
              </a:defRPr>
            </a:lvl2pPr>
            <a:lvl3pPr lvl="2" algn="l" defTabSz="914400">
              <a:lnSpc>
                <a:spcPct val="90000"/>
              </a:lnSpc>
              <a:spcBef>
                <a:spcPts val="499"/>
              </a:spcBef>
              <a:buClr>
                <a:srgbClr val="000000"/>
              </a:buClr>
              <a:buFont typeface="Arial"/>
              <a:buChar char="•"/>
              <a:defRPr lang="fr-FR" sz="2000" b="0" u="none" strike="noStrike">
                <a:solidFill>
                  <a:schemeClr val="dk1"/>
                </a:solidFill>
                <a:effectLst/>
                <a:uFillTx/>
                <a:latin typeface="Calibri"/>
              </a:defRPr>
            </a:lvl3pPr>
            <a:lvl4pPr lvl="3" algn="l" defTabSz="914400">
              <a:lnSpc>
                <a:spcPct val="90000"/>
              </a:lnSpc>
              <a:spcBef>
                <a:spcPts val="499"/>
              </a:spcBef>
              <a:buClr>
                <a:srgbClr val="000000"/>
              </a:buClr>
              <a:buFont typeface="Arial"/>
              <a:buChar char="•"/>
              <a:defRPr lang="fr-FR" sz="1800" b="0" u="none" strike="noStrike">
                <a:solidFill>
                  <a:schemeClr val="dk1"/>
                </a:solidFill>
                <a:effectLst/>
                <a:uFillTx/>
                <a:latin typeface="Calibri"/>
              </a:defRPr>
            </a:lvl4pPr>
            <a:lvl5pPr lvl="4" algn="l" defTabSz="914400">
              <a:lnSpc>
                <a:spcPct val="90000"/>
              </a:lnSpc>
              <a:spcBef>
                <a:spcPts val="499"/>
              </a:spcBef>
              <a:buClr>
                <a:srgbClr val="000000"/>
              </a:buClr>
              <a:buFont typeface="Arial"/>
              <a:buChar char="•"/>
              <a:defRPr lang="fr-FR" sz="18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fr-FR" sz="2800" b="0" u="none" strike="noStrike">
                <a:solidFill>
                  <a:schemeClr val="dk1"/>
                </a:solidFill>
                <a:effectLst/>
                <a:uFillTx/>
                <a:latin typeface="Calibri"/>
              </a:rPr>
              <a:t>Cliquez pour modifier les styles du texte du masque</a:t>
            </a:r>
            <a:endParaRPr lang="fr-FR" sz="2800" b="0" u="none" strike="noStrike">
              <a:solidFill>
                <a:schemeClr val="dk1"/>
              </a:solidFill>
              <a:effectLst/>
              <a:uFillTx/>
              <a:latin typeface="Calibri"/>
            </a:endParaRPr>
          </a:p>
          <a:p>
            <a:pPr marL="685800" lvl="1" indent="-228600" algn="l" defTabSz="914400">
              <a:lnSpc>
                <a:spcPct val="90000"/>
              </a:lnSpc>
              <a:spcBef>
                <a:spcPts val="499"/>
              </a:spcBef>
              <a:buClr>
                <a:srgbClr val="000000"/>
              </a:buClr>
              <a:buFont typeface="Arial"/>
              <a:buChar char="•"/>
            </a:pPr>
            <a:r>
              <a:rPr lang="fr-FR" sz="2400" b="0" u="none" strike="noStrike">
                <a:solidFill>
                  <a:schemeClr val="dk1"/>
                </a:solidFill>
                <a:effectLst/>
                <a:uFillTx/>
                <a:latin typeface="Calibri"/>
              </a:rPr>
              <a:t>Deuxième niveau</a:t>
            </a:r>
            <a:endParaRPr lang="fr-FR" sz="2400" b="0" u="none" strike="noStrike">
              <a:solidFill>
                <a:schemeClr val="dk1"/>
              </a:solidFill>
              <a:effectLst/>
              <a:uFillTx/>
              <a:latin typeface="Calibri"/>
            </a:endParaRPr>
          </a:p>
          <a:p>
            <a:pPr marL="1143000" lvl="2" indent="-228600" algn="l" defTabSz="914400">
              <a:lnSpc>
                <a:spcPct val="90000"/>
              </a:lnSpc>
              <a:spcBef>
                <a:spcPts val="499"/>
              </a:spcBef>
              <a:buClr>
                <a:srgbClr val="000000"/>
              </a:buClr>
              <a:buFont typeface="Arial"/>
              <a:buChar char="•"/>
            </a:pPr>
            <a:r>
              <a:rPr lang="fr-FR" sz="2000" b="0" u="none" strike="noStrike">
                <a:solidFill>
                  <a:schemeClr val="dk1"/>
                </a:solidFill>
                <a:effectLst/>
                <a:uFillTx/>
                <a:latin typeface="Calibri"/>
              </a:rPr>
              <a:t>Troisième niveau</a:t>
            </a:r>
            <a:endParaRPr lang="fr-FR" sz="2000" b="0" u="none" strike="noStrike">
              <a:solidFill>
                <a:schemeClr val="dk1"/>
              </a:solidFill>
              <a:effectLst/>
              <a:uFillTx/>
              <a:latin typeface="Calibri"/>
            </a:endParaRPr>
          </a:p>
          <a:p>
            <a:pPr marL="1600200" lvl="3" indent="-228600" algn="l" defTabSz="914400">
              <a:lnSpc>
                <a:spcPct val="90000"/>
              </a:lnSpc>
              <a:spcBef>
                <a:spcPts val="499"/>
              </a:spcBef>
              <a:buClr>
                <a:srgbClr val="000000"/>
              </a:buClr>
              <a:buFont typeface="Arial"/>
              <a:buChar char="•"/>
            </a:pPr>
            <a:r>
              <a:rPr lang="fr-FR" sz="1800" b="0" u="none" strike="noStrike">
                <a:solidFill>
                  <a:schemeClr val="dk1"/>
                </a:solidFill>
                <a:effectLst/>
                <a:uFillTx/>
                <a:latin typeface="Calibri"/>
              </a:rPr>
              <a:t>Quatrième niveau</a:t>
            </a:r>
            <a:endParaRPr lang="fr-FR" sz="1800" b="0" u="none" strike="noStrike">
              <a:solidFill>
                <a:schemeClr val="dk1"/>
              </a:solidFill>
              <a:effectLst/>
              <a:uFillTx/>
              <a:latin typeface="Calibri"/>
            </a:endParaRPr>
          </a:p>
          <a:p>
            <a:pPr marL="2057400" lvl="4" indent="-228600" algn="l" defTabSz="914400">
              <a:lnSpc>
                <a:spcPct val="90000"/>
              </a:lnSpc>
              <a:spcBef>
                <a:spcPts val="499"/>
              </a:spcBef>
              <a:buClr>
                <a:srgbClr val="000000"/>
              </a:buClr>
              <a:buFont typeface="Arial"/>
              <a:buChar char="•"/>
            </a:pPr>
            <a:r>
              <a:rPr lang="fr-FR" sz="1800" b="0" u="none" strike="noStrike">
                <a:solidFill>
                  <a:schemeClr val="dk1"/>
                </a:solidFill>
                <a:effectLst/>
                <a:uFillTx/>
                <a:latin typeface="Calibri"/>
              </a:rPr>
              <a:t>Cinquième niveau</a:t>
            </a:r>
            <a:endParaRPr lang="fr-FR" sz="1800" b="0" u="none" strike="noStrike">
              <a:solidFill>
                <a:schemeClr val="dk1"/>
              </a:solidFill>
              <a:effectLst/>
              <a:uFillTx/>
              <a:latin typeface="Calibri"/>
            </a:endParaRPr>
          </a:p>
        </p:txBody>
      </p:sp>
      <p:sp>
        <p:nvSpPr>
          <p:cNvPr id="29" name="PlaceHolder 4"/>
          <p:cNvSpPr>
            <a:spLocks noGrp="1"/>
          </p:cNvSpPr>
          <p:nvPr>
            <p:ph type="dt" idx="16"/>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000000"/>
              </a:solidFill>
              <a:effectLst/>
              <a:uFillTx/>
              <a:latin typeface="Times New Roman"/>
            </a:endParaRPr>
          </a:p>
        </p:txBody>
      </p:sp>
      <p:sp>
        <p:nvSpPr>
          <p:cNvPr id="30" name="PlaceHolder 5"/>
          <p:cNvSpPr>
            <a:spLocks noGrp="1"/>
          </p:cNvSpPr>
          <p:nvPr>
            <p:ph type="ftr" idx="17"/>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u="none" strike="noStrike">
                <a:solidFill>
                  <a:srgbClr val="000000"/>
                </a:solidFill>
                <a:effectLst/>
                <a:uFillTx/>
                <a:latin typeface="Times New Roman"/>
              </a:defRPr>
            </a:lvl1pPr>
          </a:lstStyle>
          <a:p>
            <a:pPr indent="0" algn="ctr">
              <a:buNone/>
            </a:pPr>
            <a:r>
              <a:rPr lang="fr-FR" sz="1400" b="0" u="none" strike="noStrike">
                <a:solidFill>
                  <a:srgbClr val="000000"/>
                </a:solidFill>
                <a:effectLst/>
                <a:uFillTx/>
                <a:latin typeface="Times New Roman"/>
              </a:rPr>
              <a:t>&lt;pied de page&gt;</a:t>
            </a:r>
            <a:endParaRPr lang="fr-FR" sz="1400" b="0" u="none" strike="noStrike">
              <a:solidFill>
                <a:srgbClr val="000000"/>
              </a:solidFill>
              <a:effectLst/>
              <a:uFillTx/>
              <a:latin typeface="Times New Roman"/>
            </a:endParaRPr>
          </a:p>
        </p:txBody>
      </p:sp>
      <p:sp>
        <p:nvSpPr>
          <p:cNvPr id="31" name="PlaceHolder 6"/>
          <p:cNvSpPr>
            <a:spLocks noGrp="1"/>
          </p:cNvSpPr>
          <p:nvPr>
            <p:ph type="sldNum" idx="18"/>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A6C9C362-5120-43BB-B33B-42F547CBC207}" type="slidenum">
              <a:rPr lang="fr-FR" sz="1200" b="0" u="none" strike="noStrike">
                <a:solidFill>
                  <a:schemeClr val="dk1">
                    <a:tint val="75000"/>
                  </a:schemeClr>
                </a:solidFill>
                <a:effectLst/>
                <a:uFillTx/>
                <a:latin typeface="Calibri"/>
              </a:rPr>
              <a:t>&lt;numéro&gt;</a:t>
            </a:fld>
            <a:endParaRPr lang="fr-FR" sz="1200" b="0" u="none" strike="noStrike">
              <a:solidFill>
                <a:srgbClr val="000000"/>
              </a:solidFill>
              <a:effectLst/>
              <a:uFillTx/>
              <a:latin typeface="Times New Roman"/>
            </a:endParaRPr>
          </a:p>
        </p:txBody>
      </p:sp>
    </p:spTree>
  </p:cSld>
  <p:clrMapOvr>
    <a:masterClrMapping/>
  </p:clrMapOvr>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mparaison">
    <p:bg>
      <p:bgPr>
        <a:solidFill>
          <a:srgbClr val="FDFEEC"/>
        </a:solidFill>
      </p:bgPr>
    </p:bg>
    <p:spTree>
      <p:nvGrpSpPr>
        <p:cNvPr id="1" name=""/>
        <p:cNvGrpSpPr/>
        <p:nvPr/>
      </p:nvGrpSpPr>
      <p:grpSpPr>
        <a:xfrm>
          <a:off x="0" y="0"/>
          <a:ext cx="0" cy="0"/>
          <a:chOff x="0" y="0"/>
          <a:chExt cx="0" cy="0"/>
        </a:xfrm>
      </p:grpSpPr>
      <p:sp>
        <p:nvSpPr>
          <p:cNvPr id="32" name="PlaceHolder 1"/>
          <p:cNvSpPr>
            <a:spLocks noGrp="1"/>
          </p:cNvSpPr>
          <p:nvPr>
            <p:ph type="title"/>
          </p:nvPr>
        </p:nvSpPr>
        <p:spPr>
          <a:xfrm>
            <a:off x="839880" y="365040"/>
            <a:ext cx="10515240" cy="1325160"/>
          </a:xfrm>
          <a:prstGeom prst="rect">
            <a:avLst/>
          </a:prstGeom>
          <a:noFill/>
          <a:ln w="0">
            <a:noFill/>
          </a:ln>
        </p:spPr>
        <p:txBody>
          <a:bodyPr lIns="91440" tIns="45720" rIns="91440" bIns="45720" anchor="ctr">
            <a:noAutofit/>
          </a:bodyPr>
          <a:lstStyle>
            <a:lvl1pPr indent="0" algn="l" defTabSz="914400">
              <a:lnSpc>
                <a:spcPct val="90000"/>
              </a:lnSpc>
              <a:buNone/>
              <a:defRPr lang="fr-FR" sz="4400" b="0" u="none" strike="noStrike">
                <a:solidFill>
                  <a:schemeClr val="dk1"/>
                </a:solidFill>
                <a:effectLst/>
                <a:uFillTx/>
                <a:latin typeface="Calibri Light"/>
              </a:defRPr>
            </a:lvl1pPr>
          </a:lstStyle>
          <a:p>
            <a:pPr indent="0" algn="l" defTabSz="914400">
              <a:lnSpc>
                <a:spcPct val="90000"/>
              </a:lnSpc>
              <a:buNone/>
            </a:pPr>
            <a:r>
              <a:rPr lang="fr-FR" sz="4400" b="0" u="none" strike="noStrike">
                <a:solidFill>
                  <a:schemeClr val="dk1"/>
                </a:solidFill>
                <a:effectLst/>
                <a:uFillTx/>
                <a:latin typeface="Calibri Light"/>
              </a:rPr>
              <a:t>Modifiez le style du titre</a:t>
            </a:r>
            <a:endParaRPr lang="fr-FR" sz="4400" b="0" u="none" strike="noStrike">
              <a:solidFill>
                <a:schemeClr val="dk1"/>
              </a:solidFill>
              <a:effectLst/>
              <a:uFillTx/>
              <a:latin typeface="Calibri Light"/>
            </a:endParaRPr>
          </a:p>
        </p:txBody>
      </p:sp>
      <p:sp>
        <p:nvSpPr>
          <p:cNvPr id="33" name="PlaceHolder 2"/>
          <p:cNvSpPr>
            <a:spLocks noGrp="1"/>
          </p:cNvSpPr>
          <p:nvPr>
            <p:ph type="body"/>
          </p:nvPr>
        </p:nvSpPr>
        <p:spPr>
          <a:xfrm>
            <a:off x="839880" y="1681200"/>
            <a:ext cx="5157360" cy="823680"/>
          </a:xfrm>
          <a:prstGeom prst="rect">
            <a:avLst/>
          </a:prstGeom>
          <a:noFill/>
          <a:ln w="0">
            <a:noFill/>
          </a:ln>
        </p:spPr>
        <p:txBody>
          <a:bodyPr lIns="91440" tIns="45720" rIns="91440" bIns="45720" anchor="b">
            <a:noAutofit/>
          </a:bodyPr>
          <a:lstStyle>
            <a:lvl1pPr indent="0" algn="l" defTabSz="914400">
              <a:lnSpc>
                <a:spcPct val="90000"/>
              </a:lnSpc>
              <a:spcBef>
                <a:spcPts val="1001"/>
              </a:spcBef>
              <a:buNone/>
              <a:tabLst>
                <a:tab pos="0" algn="l"/>
              </a:tabLst>
              <a:defRPr lang="fr-FR" sz="2400" b="1" u="none" strike="noStrike">
                <a:solidFill>
                  <a:schemeClr val="dk1"/>
                </a:solidFill>
                <a:effectLst/>
                <a:uFillTx/>
                <a:latin typeface="Calibri"/>
              </a:defRPr>
            </a:lvl1pPr>
          </a:lstStyle>
          <a:p>
            <a:pPr indent="0" algn="l" defTabSz="914400">
              <a:lnSpc>
                <a:spcPct val="90000"/>
              </a:lnSpc>
              <a:spcBef>
                <a:spcPts val="1001"/>
              </a:spcBef>
              <a:buNone/>
              <a:tabLst>
                <a:tab pos="0" algn="l"/>
              </a:tabLst>
            </a:pPr>
            <a:r>
              <a:rPr lang="fr-FR" sz="2400" b="1" u="none" strike="noStrike">
                <a:solidFill>
                  <a:schemeClr val="dk1"/>
                </a:solidFill>
                <a:effectLst/>
                <a:uFillTx/>
                <a:latin typeface="Calibri"/>
              </a:rPr>
              <a:t>Cliquez pour modifier les styles du texte du masque</a:t>
            </a:r>
            <a:endParaRPr lang="fr-FR" sz="2400" b="0" u="none" strike="noStrike">
              <a:solidFill>
                <a:schemeClr val="dk1"/>
              </a:solidFill>
              <a:effectLst/>
              <a:uFillTx/>
              <a:latin typeface="Calibri"/>
            </a:endParaRPr>
          </a:p>
        </p:txBody>
      </p:sp>
      <p:sp>
        <p:nvSpPr>
          <p:cNvPr id="34" name="PlaceHolder 3"/>
          <p:cNvSpPr>
            <a:spLocks noGrp="1"/>
          </p:cNvSpPr>
          <p:nvPr>
            <p:ph type="body"/>
          </p:nvPr>
        </p:nvSpPr>
        <p:spPr>
          <a:xfrm>
            <a:off x="839880" y="2505240"/>
            <a:ext cx="5157360" cy="36842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tabLst>
                <a:tab pos="0" algn="l"/>
              </a:tabLst>
              <a:defRPr lang="fr-FR" sz="2800" b="0" u="none" strike="noStrike">
                <a:solidFill>
                  <a:schemeClr val="dk1"/>
                </a:solidFill>
                <a:effectLst/>
                <a:uFillTx/>
                <a:latin typeface="Calibri"/>
              </a:defRPr>
            </a:lvl1pPr>
            <a:lvl2pPr lvl="1" algn="l" defTabSz="914400">
              <a:lnSpc>
                <a:spcPct val="90000"/>
              </a:lnSpc>
              <a:spcBef>
                <a:spcPts val="499"/>
              </a:spcBef>
              <a:buClr>
                <a:srgbClr val="000000"/>
              </a:buClr>
              <a:buFont typeface="Arial"/>
              <a:buChar char="•"/>
              <a:tabLst>
                <a:tab pos="0" algn="l"/>
              </a:tabLst>
              <a:defRPr lang="fr-FR" sz="2400" b="0" u="none" strike="noStrike">
                <a:solidFill>
                  <a:schemeClr val="dk1"/>
                </a:solidFill>
                <a:effectLst/>
                <a:uFillTx/>
                <a:latin typeface="Calibri"/>
              </a:defRPr>
            </a:lvl2pPr>
            <a:lvl3pPr lvl="2" algn="l" defTabSz="914400">
              <a:lnSpc>
                <a:spcPct val="90000"/>
              </a:lnSpc>
              <a:spcBef>
                <a:spcPts val="499"/>
              </a:spcBef>
              <a:buClr>
                <a:srgbClr val="000000"/>
              </a:buClr>
              <a:buFont typeface="Arial"/>
              <a:buChar char="•"/>
              <a:tabLst>
                <a:tab pos="0" algn="l"/>
              </a:tabLst>
              <a:defRPr lang="fr-FR" sz="2000" b="0" u="none" strike="noStrike">
                <a:solidFill>
                  <a:schemeClr val="dk1"/>
                </a:solidFill>
                <a:effectLst/>
                <a:uFillTx/>
                <a:latin typeface="Calibri"/>
              </a:defRPr>
            </a:lvl3pPr>
            <a:lvl4pPr lvl="3" algn="l" defTabSz="914400">
              <a:lnSpc>
                <a:spcPct val="90000"/>
              </a:lnSpc>
              <a:spcBef>
                <a:spcPts val="499"/>
              </a:spcBef>
              <a:buClr>
                <a:srgbClr val="000000"/>
              </a:buClr>
              <a:buFont typeface="Arial"/>
              <a:buChar char="•"/>
              <a:tabLst>
                <a:tab pos="0" algn="l"/>
              </a:tabLst>
              <a:defRPr lang="fr-FR" sz="1800" b="0" u="none" strike="noStrike">
                <a:solidFill>
                  <a:schemeClr val="dk1"/>
                </a:solidFill>
                <a:effectLst/>
                <a:uFillTx/>
                <a:latin typeface="Calibri"/>
              </a:defRPr>
            </a:lvl4pPr>
            <a:lvl5pPr lvl="4" algn="l" defTabSz="914400">
              <a:lnSpc>
                <a:spcPct val="90000"/>
              </a:lnSpc>
              <a:spcBef>
                <a:spcPts val="499"/>
              </a:spcBef>
              <a:buClr>
                <a:srgbClr val="000000"/>
              </a:buClr>
              <a:buFont typeface="Arial"/>
              <a:buChar char="•"/>
              <a:tabLst>
                <a:tab pos="0" algn="l"/>
              </a:tabLst>
              <a:defRPr lang="fr-FR" sz="18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tabLst>
                <a:tab pos="0" algn="l"/>
              </a:tabLst>
            </a:pPr>
            <a:r>
              <a:rPr lang="fr-FR" sz="2800" b="0" u="none" strike="noStrike">
                <a:solidFill>
                  <a:schemeClr val="dk1"/>
                </a:solidFill>
                <a:effectLst/>
                <a:uFillTx/>
                <a:latin typeface="Calibri"/>
              </a:rPr>
              <a:t>Cliquez pour modifier les styles du texte du masque</a:t>
            </a:r>
            <a:endParaRPr lang="fr-FR" sz="2800" b="0" u="none" strike="noStrike">
              <a:solidFill>
                <a:schemeClr val="dk1"/>
              </a:solidFill>
              <a:effectLst/>
              <a:uFillTx/>
              <a:latin typeface="Calibri"/>
            </a:endParaRPr>
          </a:p>
          <a:p>
            <a:pPr marL="685800" lvl="1" indent="-228600" algn="l" defTabSz="914400">
              <a:lnSpc>
                <a:spcPct val="90000"/>
              </a:lnSpc>
              <a:spcBef>
                <a:spcPts val="499"/>
              </a:spcBef>
              <a:buClr>
                <a:srgbClr val="000000"/>
              </a:buClr>
              <a:buFont typeface="Arial"/>
              <a:buChar char="•"/>
              <a:tabLst>
                <a:tab pos="0" algn="l"/>
              </a:tabLst>
            </a:pPr>
            <a:r>
              <a:rPr lang="fr-FR" sz="2400" b="0" u="none" strike="noStrike">
                <a:solidFill>
                  <a:schemeClr val="dk1"/>
                </a:solidFill>
                <a:effectLst/>
                <a:uFillTx/>
                <a:latin typeface="Calibri"/>
              </a:rPr>
              <a:t>Deuxième niveau</a:t>
            </a:r>
            <a:endParaRPr lang="fr-FR" sz="2400" b="0" u="none" strike="noStrike">
              <a:solidFill>
                <a:schemeClr val="dk1"/>
              </a:solidFill>
              <a:effectLst/>
              <a:uFillTx/>
              <a:latin typeface="Calibri"/>
            </a:endParaRPr>
          </a:p>
          <a:p>
            <a:pPr marL="1143000" lvl="2" indent="-228600" algn="l" defTabSz="914400">
              <a:lnSpc>
                <a:spcPct val="90000"/>
              </a:lnSpc>
              <a:spcBef>
                <a:spcPts val="499"/>
              </a:spcBef>
              <a:buClr>
                <a:srgbClr val="000000"/>
              </a:buClr>
              <a:buFont typeface="Arial"/>
              <a:buChar char="•"/>
              <a:tabLst>
                <a:tab pos="0" algn="l"/>
              </a:tabLst>
            </a:pPr>
            <a:r>
              <a:rPr lang="fr-FR" sz="2000" b="0" u="none" strike="noStrike">
                <a:solidFill>
                  <a:schemeClr val="dk1"/>
                </a:solidFill>
                <a:effectLst/>
                <a:uFillTx/>
                <a:latin typeface="Calibri"/>
              </a:rPr>
              <a:t>Troisième niveau</a:t>
            </a:r>
            <a:endParaRPr lang="fr-FR" sz="2000" b="0" u="none" strike="noStrike">
              <a:solidFill>
                <a:schemeClr val="dk1"/>
              </a:solidFill>
              <a:effectLst/>
              <a:uFillTx/>
              <a:latin typeface="Calibri"/>
            </a:endParaRPr>
          </a:p>
          <a:p>
            <a:pPr marL="1600200" lvl="3" indent="-228600" algn="l" defTabSz="914400">
              <a:lnSpc>
                <a:spcPct val="90000"/>
              </a:lnSpc>
              <a:spcBef>
                <a:spcPts val="499"/>
              </a:spcBef>
              <a:buClr>
                <a:srgbClr val="000000"/>
              </a:buClr>
              <a:buFont typeface="Arial"/>
              <a:buChar char="•"/>
              <a:tabLst>
                <a:tab pos="0" algn="l"/>
              </a:tabLst>
            </a:pPr>
            <a:r>
              <a:rPr lang="fr-FR" sz="1800" b="0" u="none" strike="noStrike">
                <a:solidFill>
                  <a:schemeClr val="dk1"/>
                </a:solidFill>
                <a:effectLst/>
                <a:uFillTx/>
                <a:latin typeface="Calibri"/>
              </a:rPr>
              <a:t>Quatrième niveau</a:t>
            </a:r>
            <a:endParaRPr lang="fr-FR" sz="1800" b="0" u="none" strike="noStrike">
              <a:solidFill>
                <a:schemeClr val="dk1"/>
              </a:solidFill>
              <a:effectLst/>
              <a:uFillTx/>
              <a:latin typeface="Calibri"/>
            </a:endParaRPr>
          </a:p>
          <a:p>
            <a:pPr marL="2057400" lvl="4" indent="-228600" algn="l" defTabSz="914400">
              <a:lnSpc>
                <a:spcPct val="90000"/>
              </a:lnSpc>
              <a:spcBef>
                <a:spcPts val="499"/>
              </a:spcBef>
              <a:buClr>
                <a:srgbClr val="000000"/>
              </a:buClr>
              <a:buFont typeface="Arial"/>
              <a:buChar char="•"/>
              <a:tabLst>
                <a:tab pos="0" algn="l"/>
              </a:tabLst>
            </a:pPr>
            <a:r>
              <a:rPr lang="fr-FR" sz="1800" b="0" u="none" strike="noStrike">
                <a:solidFill>
                  <a:schemeClr val="dk1"/>
                </a:solidFill>
                <a:effectLst/>
                <a:uFillTx/>
                <a:latin typeface="Calibri"/>
              </a:rPr>
              <a:t>Cinquième niveau</a:t>
            </a:r>
            <a:endParaRPr lang="fr-FR" sz="1800" b="0" u="none" strike="noStrike">
              <a:solidFill>
                <a:schemeClr val="dk1"/>
              </a:solidFill>
              <a:effectLst/>
              <a:uFillTx/>
              <a:latin typeface="Calibri"/>
            </a:endParaRPr>
          </a:p>
        </p:txBody>
      </p:sp>
      <p:sp>
        <p:nvSpPr>
          <p:cNvPr id="35" name="PlaceHolder 4"/>
          <p:cNvSpPr>
            <a:spLocks noGrp="1"/>
          </p:cNvSpPr>
          <p:nvPr>
            <p:ph type="body"/>
          </p:nvPr>
        </p:nvSpPr>
        <p:spPr>
          <a:xfrm>
            <a:off x="6172200" y="1681200"/>
            <a:ext cx="5182920" cy="823680"/>
          </a:xfrm>
          <a:prstGeom prst="rect">
            <a:avLst/>
          </a:prstGeom>
          <a:noFill/>
          <a:ln w="0">
            <a:noFill/>
          </a:ln>
        </p:spPr>
        <p:txBody>
          <a:bodyPr lIns="91440" tIns="45720" rIns="91440" bIns="45720" anchor="b">
            <a:noAutofit/>
          </a:bodyPr>
          <a:lstStyle>
            <a:lvl1pPr indent="0" algn="l" defTabSz="914400">
              <a:lnSpc>
                <a:spcPct val="90000"/>
              </a:lnSpc>
              <a:spcBef>
                <a:spcPts val="1001"/>
              </a:spcBef>
              <a:buNone/>
              <a:tabLst>
                <a:tab pos="0" algn="l"/>
              </a:tabLst>
              <a:defRPr lang="fr-FR" sz="2400" b="1" u="none" strike="noStrike">
                <a:solidFill>
                  <a:schemeClr val="dk1"/>
                </a:solidFill>
                <a:effectLst/>
                <a:uFillTx/>
                <a:latin typeface="Calibri"/>
              </a:defRPr>
            </a:lvl1pPr>
          </a:lstStyle>
          <a:p>
            <a:pPr indent="0" algn="l" defTabSz="914400">
              <a:lnSpc>
                <a:spcPct val="90000"/>
              </a:lnSpc>
              <a:spcBef>
                <a:spcPts val="1001"/>
              </a:spcBef>
              <a:buNone/>
              <a:tabLst>
                <a:tab pos="0" algn="l"/>
              </a:tabLst>
            </a:pPr>
            <a:r>
              <a:rPr lang="fr-FR" sz="2400" b="1" u="none" strike="noStrike">
                <a:solidFill>
                  <a:schemeClr val="dk1"/>
                </a:solidFill>
                <a:effectLst/>
                <a:uFillTx/>
                <a:latin typeface="Calibri"/>
              </a:rPr>
              <a:t>Cliquez pour modifier les styles du texte du masque</a:t>
            </a:r>
            <a:endParaRPr lang="fr-FR" sz="2400" b="0" u="none" strike="noStrike">
              <a:solidFill>
                <a:schemeClr val="dk1"/>
              </a:solidFill>
              <a:effectLst/>
              <a:uFillTx/>
              <a:latin typeface="Calibri"/>
            </a:endParaRPr>
          </a:p>
        </p:txBody>
      </p:sp>
      <p:sp>
        <p:nvSpPr>
          <p:cNvPr id="36" name="PlaceHolder 5"/>
          <p:cNvSpPr>
            <a:spLocks noGrp="1"/>
          </p:cNvSpPr>
          <p:nvPr>
            <p:ph type="body"/>
          </p:nvPr>
        </p:nvSpPr>
        <p:spPr>
          <a:xfrm>
            <a:off x="6172200" y="2505240"/>
            <a:ext cx="5182920" cy="36842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tabLst>
                <a:tab pos="0" algn="l"/>
              </a:tabLst>
              <a:defRPr lang="fr-FR" sz="2800" b="0" u="none" strike="noStrike">
                <a:solidFill>
                  <a:schemeClr val="dk1"/>
                </a:solidFill>
                <a:effectLst/>
                <a:uFillTx/>
                <a:latin typeface="Calibri"/>
              </a:defRPr>
            </a:lvl1pPr>
            <a:lvl2pPr lvl="1" algn="l" defTabSz="914400">
              <a:lnSpc>
                <a:spcPct val="90000"/>
              </a:lnSpc>
              <a:spcBef>
                <a:spcPts val="499"/>
              </a:spcBef>
              <a:buClr>
                <a:srgbClr val="000000"/>
              </a:buClr>
              <a:buFont typeface="Arial"/>
              <a:buChar char="•"/>
              <a:tabLst>
                <a:tab pos="0" algn="l"/>
              </a:tabLst>
              <a:defRPr lang="fr-FR" sz="2400" b="0" u="none" strike="noStrike">
                <a:solidFill>
                  <a:schemeClr val="dk1"/>
                </a:solidFill>
                <a:effectLst/>
                <a:uFillTx/>
                <a:latin typeface="Calibri"/>
              </a:defRPr>
            </a:lvl2pPr>
            <a:lvl3pPr lvl="2" algn="l" defTabSz="914400">
              <a:lnSpc>
                <a:spcPct val="90000"/>
              </a:lnSpc>
              <a:spcBef>
                <a:spcPts val="499"/>
              </a:spcBef>
              <a:buClr>
                <a:srgbClr val="000000"/>
              </a:buClr>
              <a:buFont typeface="Arial"/>
              <a:buChar char="•"/>
              <a:tabLst>
                <a:tab pos="0" algn="l"/>
              </a:tabLst>
              <a:defRPr lang="fr-FR" sz="2000" b="0" u="none" strike="noStrike">
                <a:solidFill>
                  <a:schemeClr val="dk1"/>
                </a:solidFill>
                <a:effectLst/>
                <a:uFillTx/>
                <a:latin typeface="Calibri"/>
              </a:defRPr>
            </a:lvl3pPr>
            <a:lvl4pPr lvl="3" algn="l" defTabSz="914400">
              <a:lnSpc>
                <a:spcPct val="90000"/>
              </a:lnSpc>
              <a:spcBef>
                <a:spcPts val="499"/>
              </a:spcBef>
              <a:buClr>
                <a:srgbClr val="000000"/>
              </a:buClr>
              <a:buFont typeface="Arial"/>
              <a:buChar char="•"/>
              <a:tabLst>
                <a:tab pos="0" algn="l"/>
              </a:tabLst>
              <a:defRPr lang="fr-FR" sz="1800" b="0" u="none" strike="noStrike">
                <a:solidFill>
                  <a:schemeClr val="dk1"/>
                </a:solidFill>
                <a:effectLst/>
                <a:uFillTx/>
                <a:latin typeface="Calibri"/>
              </a:defRPr>
            </a:lvl4pPr>
            <a:lvl5pPr lvl="4" algn="l" defTabSz="914400">
              <a:lnSpc>
                <a:spcPct val="90000"/>
              </a:lnSpc>
              <a:spcBef>
                <a:spcPts val="499"/>
              </a:spcBef>
              <a:buClr>
                <a:srgbClr val="000000"/>
              </a:buClr>
              <a:buFont typeface="Arial"/>
              <a:buChar char="•"/>
              <a:tabLst>
                <a:tab pos="0" algn="l"/>
              </a:tabLst>
              <a:defRPr lang="fr-FR" sz="18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tabLst>
                <a:tab pos="0" algn="l"/>
              </a:tabLst>
            </a:pPr>
            <a:r>
              <a:rPr lang="fr-FR" sz="2800" b="0" u="none" strike="noStrike">
                <a:solidFill>
                  <a:schemeClr val="dk1"/>
                </a:solidFill>
                <a:effectLst/>
                <a:uFillTx/>
                <a:latin typeface="Calibri"/>
              </a:rPr>
              <a:t>Cliquez pour modifier les styles du texte du masque</a:t>
            </a:r>
            <a:endParaRPr lang="fr-FR" sz="2800" b="0" u="none" strike="noStrike">
              <a:solidFill>
                <a:schemeClr val="dk1"/>
              </a:solidFill>
              <a:effectLst/>
              <a:uFillTx/>
              <a:latin typeface="Calibri"/>
            </a:endParaRPr>
          </a:p>
          <a:p>
            <a:pPr marL="685800" lvl="1" indent="-228600" algn="l" defTabSz="914400">
              <a:lnSpc>
                <a:spcPct val="90000"/>
              </a:lnSpc>
              <a:spcBef>
                <a:spcPts val="499"/>
              </a:spcBef>
              <a:buClr>
                <a:srgbClr val="000000"/>
              </a:buClr>
              <a:buFont typeface="Arial"/>
              <a:buChar char="•"/>
              <a:tabLst>
                <a:tab pos="0" algn="l"/>
              </a:tabLst>
            </a:pPr>
            <a:r>
              <a:rPr lang="fr-FR" sz="2400" b="0" u="none" strike="noStrike">
                <a:solidFill>
                  <a:schemeClr val="dk1"/>
                </a:solidFill>
                <a:effectLst/>
                <a:uFillTx/>
                <a:latin typeface="Calibri"/>
              </a:rPr>
              <a:t>Deuxième niveau</a:t>
            </a:r>
            <a:endParaRPr lang="fr-FR" sz="2400" b="0" u="none" strike="noStrike">
              <a:solidFill>
                <a:schemeClr val="dk1"/>
              </a:solidFill>
              <a:effectLst/>
              <a:uFillTx/>
              <a:latin typeface="Calibri"/>
            </a:endParaRPr>
          </a:p>
          <a:p>
            <a:pPr marL="1143000" lvl="2" indent="-228600" algn="l" defTabSz="914400">
              <a:lnSpc>
                <a:spcPct val="90000"/>
              </a:lnSpc>
              <a:spcBef>
                <a:spcPts val="499"/>
              </a:spcBef>
              <a:buClr>
                <a:srgbClr val="000000"/>
              </a:buClr>
              <a:buFont typeface="Arial"/>
              <a:buChar char="•"/>
              <a:tabLst>
                <a:tab pos="0" algn="l"/>
              </a:tabLst>
            </a:pPr>
            <a:r>
              <a:rPr lang="fr-FR" sz="2000" b="0" u="none" strike="noStrike">
                <a:solidFill>
                  <a:schemeClr val="dk1"/>
                </a:solidFill>
                <a:effectLst/>
                <a:uFillTx/>
                <a:latin typeface="Calibri"/>
              </a:rPr>
              <a:t>Troisième niveau</a:t>
            </a:r>
            <a:endParaRPr lang="fr-FR" sz="2000" b="0" u="none" strike="noStrike">
              <a:solidFill>
                <a:schemeClr val="dk1"/>
              </a:solidFill>
              <a:effectLst/>
              <a:uFillTx/>
              <a:latin typeface="Calibri"/>
            </a:endParaRPr>
          </a:p>
          <a:p>
            <a:pPr marL="1600200" lvl="3" indent="-228600" algn="l" defTabSz="914400">
              <a:lnSpc>
                <a:spcPct val="90000"/>
              </a:lnSpc>
              <a:spcBef>
                <a:spcPts val="499"/>
              </a:spcBef>
              <a:buClr>
                <a:srgbClr val="000000"/>
              </a:buClr>
              <a:buFont typeface="Arial"/>
              <a:buChar char="•"/>
              <a:tabLst>
                <a:tab pos="0" algn="l"/>
              </a:tabLst>
            </a:pPr>
            <a:r>
              <a:rPr lang="fr-FR" sz="1800" b="0" u="none" strike="noStrike">
                <a:solidFill>
                  <a:schemeClr val="dk1"/>
                </a:solidFill>
                <a:effectLst/>
                <a:uFillTx/>
                <a:latin typeface="Calibri"/>
              </a:rPr>
              <a:t>Quatrième niveau</a:t>
            </a:r>
            <a:endParaRPr lang="fr-FR" sz="1800" b="0" u="none" strike="noStrike">
              <a:solidFill>
                <a:schemeClr val="dk1"/>
              </a:solidFill>
              <a:effectLst/>
              <a:uFillTx/>
              <a:latin typeface="Calibri"/>
            </a:endParaRPr>
          </a:p>
          <a:p>
            <a:pPr marL="2057400" lvl="4" indent="-228600" algn="l" defTabSz="914400">
              <a:lnSpc>
                <a:spcPct val="90000"/>
              </a:lnSpc>
              <a:spcBef>
                <a:spcPts val="499"/>
              </a:spcBef>
              <a:buClr>
                <a:srgbClr val="000000"/>
              </a:buClr>
              <a:buFont typeface="Arial"/>
              <a:buChar char="•"/>
              <a:tabLst>
                <a:tab pos="0" algn="l"/>
              </a:tabLst>
            </a:pPr>
            <a:r>
              <a:rPr lang="fr-FR" sz="1800" b="0" u="none" strike="noStrike">
                <a:solidFill>
                  <a:schemeClr val="dk1"/>
                </a:solidFill>
                <a:effectLst/>
                <a:uFillTx/>
                <a:latin typeface="Calibri"/>
              </a:rPr>
              <a:t>Cinquième niveau</a:t>
            </a:r>
            <a:endParaRPr lang="fr-FR" sz="1800" b="0" u="none" strike="noStrike">
              <a:solidFill>
                <a:schemeClr val="dk1"/>
              </a:solidFill>
              <a:effectLst/>
              <a:uFillTx/>
              <a:latin typeface="Calibri"/>
            </a:endParaRPr>
          </a:p>
        </p:txBody>
      </p:sp>
      <p:sp>
        <p:nvSpPr>
          <p:cNvPr id="37" name="PlaceHolder 6"/>
          <p:cNvSpPr>
            <a:spLocks noGrp="1"/>
          </p:cNvSpPr>
          <p:nvPr>
            <p:ph type="dt" idx="19"/>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000000"/>
              </a:solidFill>
              <a:effectLst/>
              <a:uFillTx/>
              <a:latin typeface="Times New Roman"/>
            </a:endParaRPr>
          </a:p>
        </p:txBody>
      </p:sp>
      <p:sp>
        <p:nvSpPr>
          <p:cNvPr id="38" name="PlaceHolder 7"/>
          <p:cNvSpPr>
            <a:spLocks noGrp="1"/>
          </p:cNvSpPr>
          <p:nvPr>
            <p:ph type="ftr" idx="20"/>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u="none" strike="noStrike">
                <a:solidFill>
                  <a:srgbClr val="000000"/>
                </a:solidFill>
                <a:effectLst/>
                <a:uFillTx/>
                <a:latin typeface="Times New Roman"/>
              </a:defRPr>
            </a:lvl1pPr>
          </a:lstStyle>
          <a:p>
            <a:pPr indent="0" algn="ctr">
              <a:buNone/>
            </a:pPr>
            <a:r>
              <a:rPr lang="fr-FR" sz="1400" b="0" u="none" strike="noStrike">
                <a:solidFill>
                  <a:srgbClr val="000000"/>
                </a:solidFill>
                <a:effectLst/>
                <a:uFillTx/>
                <a:latin typeface="Times New Roman"/>
              </a:rPr>
              <a:t>&lt;pied de page&gt;</a:t>
            </a:r>
            <a:endParaRPr lang="fr-FR" sz="1400" b="0" u="none" strike="noStrike">
              <a:solidFill>
                <a:srgbClr val="000000"/>
              </a:solidFill>
              <a:effectLst/>
              <a:uFillTx/>
              <a:latin typeface="Times New Roman"/>
            </a:endParaRPr>
          </a:p>
        </p:txBody>
      </p:sp>
      <p:sp>
        <p:nvSpPr>
          <p:cNvPr id="39" name="PlaceHolder 8"/>
          <p:cNvSpPr>
            <a:spLocks noGrp="1"/>
          </p:cNvSpPr>
          <p:nvPr>
            <p:ph type="sldNum" idx="21"/>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341D2E3D-4150-42A3-B1B2-FE7102C08645}" type="slidenum">
              <a:rPr lang="fr-FR" sz="1200" b="0" u="none" strike="noStrike">
                <a:solidFill>
                  <a:schemeClr val="dk1">
                    <a:tint val="75000"/>
                  </a:schemeClr>
                </a:solidFill>
                <a:effectLst/>
                <a:uFillTx/>
                <a:latin typeface="Calibri"/>
              </a:rPr>
              <a:t>&lt;numéro&gt;</a:t>
            </a:fld>
            <a:endParaRPr lang="fr-FR" sz="1200" b="0" u="none" strike="noStrike">
              <a:solidFill>
                <a:srgbClr val="000000"/>
              </a:solidFill>
              <a:effectLst/>
              <a:uFillTx/>
              <a:latin typeface="Times New Roman"/>
            </a:endParaRPr>
          </a:p>
        </p:txBody>
      </p:sp>
    </p:spTree>
  </p:cSld>
  <p:clrMapOvr>
    <a:masterClrMapping/>
  </p:clrMapOvr>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re seul">
    <p:bg>
      <p:bgPr>
        <a:solidFill>
          <a:srgbClr val="FDFEEC"/>
        </a:solidFill>
      </p:bgPr>
    </p:bg>
    <p:spTree>
      <p:nvGrpSpPr>
        <p:cNvPr id="1" name=""/>
        <p:cNvGrpSpPr/>
        <p:nvPr/>
      </p:nvGrpSpPr>
      <p:grpSpPr>
        <a:xfrm>
          <a:off x="0" y="0"/>
          <a:ext cx="0" cy="0"/>
          <a:chOff x="0" y="0"/>
          <a:chExt cx="0" cy="0"/>
        </a:xfrm>
      </p:grpSpPr>
      <p:sp>
        <p:nvSpPr>
          <p:cNvPr id="40"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lvl1pPr indent="0" algn="l" defTabSz="914400">
              <a:lnSpc>
                <a:spcPct val="90000"/>
              </a:lnSpc>
              <a:buNone/>
              <a:defRPr lang="fr-FR" sz="4400" b="0" u="none" strike="noStrike">
                <a:solidFill>
                  <a:schemeClr val="dk1"/>
                </a:solidFill>
                <a:effectLst/>
                <a:uFillTx/>
                <a:latin typeface="Calibri Light"/>
              </a:defRPr>
            </a:lvl1pPr>
          </a:lstStyle>
          <a:p>
            <a:pPr indent="0" algn="l" defTabSz="914400">
              <a:lnSpc>
                <a:spcPct val="90000"/>
              </a:lnSpc>
              <a:buNone/>
            </a:pPr>
            <a:r>
              <a:rPr lang="fr-FR" sz="4400" b="0" u="none" strike="noStrike">
                <a:solidFill>
                  <a:schemeClr val="dk1"/>
                </a:solidFill>
                <a:effectLst/>
                <a:uFillTx/>
                <a:latin typeface="Calibri Light"/>
              </a:rPr>
              <a:t>Modifiez le style du titre</a:t>
            </a:r>
            <a:endParaRPr lang="fr-FR" sz="4400" b="0" u="none" strike="noStrike">
              <a:solidFill>
                <a:schemeClr val="dk1"/>
              </a:solidFill>
              <a:effectLst/>
              <a:uFillTx/>
              <a:latin typeface="Calibri Light"/>
            </a:endParaRPr>
          </a:p>
        </p:txBody>
      </p:sp>
      <p:sp>
        <p:nvSpPr>
          <p:cNvPr id="41" name="PlaceHolder 2"/>
          <p:cNvSpPr>
            <a:spLocks noGrp="1"/>
          </p:cNvSpPr>
          <p:nvPr>
            <p:ph type="dt" idx="22"/>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000000"/>
              </a:solidFill>
              <a:effectLst/>
              <a:uFillTx/>
              <a:latin typeface="Times New Roman"/>
            </a:endParaRPr>
          </a:p>
        </p:txBody>
      </p:sp>
      <p:sp>
        <p:nvSpPr>
          <p:cNvPr id="42" name="PlaceHolder 3"/>
          <p:cNvSpPr>
            <a:spLocks noGrp="1"/>
          </p:cNvSpPr>
          <p:nvPr>
            <p:ph type="ftr" idx="23"/>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u="none" strike="noStrike">
                <a:solidFill>
                  <a:srgbClr val="000000"/>
                </a:solidFill>
                <a:effectLst/>
                <a:uFillTx/>
                <a:latin typeface="Times New Roman"/>
              </a:defRPr>
            </a:lvl1pPr>
          </a:lstStyle>
          <a:p>
            <a:pPr indent="0" algn="ctr">
              <a:buNone/>
            </a:pPr>
            <a:r>
              <a:rPr lang="fr-FR" sz="1400" b="0" u="none" strike="noStrike">
                <a:solidFill>
                  <a:srgbClr val="000000"/>
                </a:solidFill>
                <a:effectLst/>
                <a:uFillTx/>
                <a:latin typeface="Times New Roman"/>
              </a:rPr>
              <a:t>&lt;pied de page&gt;</a:t>
            </a:r>
            <a:endParaRPr lang="fr-FR" sz="1400" b="0" u="none" strike="noStrike">
              <a:solidFill>
                <a:srgbClr val="000000"/>
              </a:solidFill>
              <a:effectLst/>
              <a:uFillTx/>
              <a:latin typeface="Times New Roman"/>
            </a:endParaRPr>
          </a:p>
        </p:txBody>
      </p:sp>
      <p:sp>
        <p:nvSpPr>
          <p:cNvPr id="43" name="PlaceHolder 4"/>
          <p:cNvSpPr>
            <a:spLocks noGrp="1"/>
          </p:cNvSpPr>
          <p:nvPr>
            <p:ph type="sldNum" idx="24"/>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8BB4A452-B52E-42DC-A53A-D1C6D4CCC5CB}" type="slidenum">
              <a:rPr lang="fr-FR" sz="1200" b="0" u="none" strike="noStrike">
                <a:solidFill>
                  <a:schemeClr val="dk1">
                    <a:tint val="75000"/>
                  </a:schemeClr>
                </a:solidFill>
                <a:effectLst/>
                <a:uFillTx/>
                <a:latin typeface="Calibri"/>
              </a:rPr>
              <a:t>&lt;numéro&gt;</a:t>
            </a:fld>
            <a:endParaRPr lang="fr-FR" sz="1200" b="0" u="none" strike="noStrike">
              <a:solidFill>
                <a:srgbClr val="000000"/>
              </a:solidFill>
              <a:effectLst/>
              <a:uFillTx/>
              <a:latin typeface="Times New Roman"/>
            </a:endParaRPr>
          </a:p>
        </p:txBody>
      </p:sp>
    </p:spTree>
  </p:cSld>
  <p:clrMapOvr>
    <a:masterClrMapping/>
  </p:clrMapOvr>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Vide">
    <p:bg>
      <p:bgPr>
        <a:solidFill>
          <a:srgbClr val="FDFEEC"/>
        </a:solidFill>
      </p:bgPr>
    </p:bg>
    <p:spTree>
      <p:nvGrpSpPr>
        <p:cNvPr id="1" name=""/>
        <p:cNvGrpSpPr/>
        <p:nvPr/>
      </p:nvGrpSpPr>
      <p:grpSpPr>
        <a:xfrm>
          <a:off x="0" y="0"/>
          <a:ext cx="0" cy="0"/>
          <a:chOff x="0" y="0"/>
          <a:chExt cx="0" cy="0"/>
        </a:xfrm>
      </p:grpSpPr>
      <p:sp>
        <p:nvSpPr>
          <p:cNvPr id="44" name="PlaceHolder 1"/>
          <p:cNvSpPr>
            <a:spLocks noGrp="1"/>
          </p:cNvSpPr>
          <p:nvPr>
            <p:ph type="dt" idx="25"/>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000000"/>
              </a:solidFill>
              <a:effectLst/>
              <a:uFillTx/>
              <a:latin typeface="Times New Roman"/>
            </a:endParaRPr>
          </a:p>
        </p:txBody>
      </p:sp>
      <p:sp>
        <p:nvSpPr>
          <p:cNvPr id="45" name="PlaceHolder 2"/>
          <p:cNvSpPr>
            <a:spLocks noGrp="1"/>
          </p:cNvSpPr>
          <p:nvPr>
            <p:ph type="ftr" idx="26"/>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u="none" strike="noStrike">
                <a:solidFill>
                  <a:srgbClr val="000000"/>
                </a:solidFill>
                <a:effectLst/>
                <a:uFillTx/>
                <a:latin typeface="Times New Roman"/>
              </a:defRPr>
            </a:lvl1pPr>
          </a:lstStyle>
          <a:p>
            <a:pPr indent="0" algn="ctr">
              <a:buNone/>
            </a:pPr>
            <a:r>
              <a:rPr lang="fr-FR" sz="1400" b="0" u="none" strike="noStrike">
                <a:solidFill>
                  <a:srgbClr val="000000"/>
                </a:solidFill>
                <a:effectLst/>
                <a:uFillTx/>
                <a:latin typeface="Times New Roman"/>
              </a:rPr>
              <a:t>&lt;pied de page&gt;</a:t>
            </a:r>
            <a:endParaRPr lang="fr-FR" sz="1400" b="0" u="none" strike="noStrike">
              <a:solidFill>
                <a:srgbClr val="000000"/>
              </a:solidFill>
              <a:effectLst/>
              <a:uFillTx/>
              <a:latin typeface="Times New Roman"/>
            </a:endParaRPr>
          </a:p>
        </p:txBody>
      </p:sp>
      <p:sp>
        <p:nvSpPr>
          <p:cNvPr id="46" name="PlaceHolder 3"/>
          <p:cNvSpPr>
            <a:spLocks noGrp="1"/>
          </p:cNvSpPr>
          <p:nvPr>
            <p:ph type="sldNum" idx="27"/>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C3A627C4-9040-4C69-AA78-DAC58CE6CC5E}" type="slidenum">
              <a:rPr lang="fr-FR" sz="1200" b="0" u="none" strike="noStrike">
                <a:solidFill>
                  <a:schemeClr val="dk1">
                    <a:tint val="75000"/>
                  </a:schemeClr>
                </a:solidFill>
                <a:effectLst/>
                <a:uFillTx/>
                <a:latin typeface="Calibri"/>
              </a:rPr>
              <a:t>&lt;numéro&gt;</a:t>
            </a:fld>
            <a:endParaRPr lang="fr-FR" sz="1200" b="0" u="none" strike="noStrike">
              <a:solidFill>
                <a:srgbClr val="000000"/>
              </a:solidFill>
              <a:effectLst/>
              <a:uFillTx/>
              <a:latin typeface="Times New Roman"/>
            </a:endParaRPr>
          </a:p>
        </p:txBody>
      </p:sp>
      <p:sp>
        <p:nvSpPr>
          <p:cNvPr id="47"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lvl1pPr indent="0" algn="l" defTabSz="914400">
              <a:lnSpc>
                <a:spcPct val="90000"/>
              </a:lnSpc>
              <a:buNone/>
              <a:defRPr lang="fr-FR" sz="4400" b="0" u="none" strike="noStrike">
                <a:solidFill>
                  <a:schemeClr val="dk1"/>
                </a:solidFill>
                <a:effectLst/>
                <a:uFillTx/>
                <a:latin typeface="Calibri Light"/>
              </a:defRPr>
            </a:lvl1pPr>
          </a:lstStyle>
          <a:p>
            <a:pPr indent="0" algn="l" defTabSz="914400">
              <a:lnSpc>
                <a:spcPct val="90000"/>
              </a:lnSpc>
              <a:buNone/>
            </a:pPr>
            <a:r>
              <a:rPr lang="fr-FR" sz="4400" b="0" u="none" strike="noStrike">
                <a:solidFill>
                  <a:schemeClr val="dk1"/>
                </a:solidFill>
                <a:effectLst/>
                <a:uFillTx/>
                <a:latin typeface="Calibri Light"/>
              </a:rPr>
              <a:t>Cliquez pour éditer le format du texte-titre</a:t>
            </a:r>
            <a:endParaRPr lang="fr-FR" sz="4400" b="0" u="none" strike="noStrike">
              <a:solidFill>
                <a:schemeClr val="dk1"/>
              </a:solidFill>
              <a:effectLst/>
              <a:uFillTx/>
              <a:latin typeface="Calibri Light"/>
            </a:endParaRPr>
          </a:p>
        </p:txBody>
      </p:sp>
      <p:sp>
        <p:nvSpPr>
          <p:cNvPr id="48" name="PlaceHolder 5"/>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lvl1pPr algn="l" defTabSz="914400">
              <a:lnSpc>
                <a:spcPct val="90000"/>
              </a:lnSpc>
              <a:spcBef>
                <a:spcPts val="1001"/>
              </a:spcBef>
              <a:buClr>
                <a:srgbClr val="000000"/>
              </a:buClr>
              <a:buFont typeface="Arial"/>
              <a:buChar char="•"/>
              <a:defRPr lang="fr-FR" sz="2800" b="0" u="none" strike="noStrike">
                <a:solidFill>
                  <a:schemeClr val="dk1"/>
                </a:solidFill>
                <a:effectLst/>
                <a:uFillTx/>
                <a:latin typeface="Calibri"/>
              </a:defRPr>
            </a:lvl1pPr>
            <a:lvl2pPr lvl="1" algn="l" defTabSz="914400">
              <a:lnSpc>
                <a:spcPct val="90000"/>
              </a:lnSpc>
              <a:spcBef>
                <a:spcPts val="499"/>
              </a:spcBef>
              <a:buClr>
                <a:srgbClr val="000000"/>
              </a:buClr>
              <a:buSzPct val="75000"/>
              <a:buFont typeface="Symbol" charset="2"/>
              <a:buChar char=""/>
              <a:defRPr lang="fr-FR" sz="2400" b="0" u="none" strike="noStrike">
                <a:solidFill>
                  <a:schemeClr val="dk1"/>
                </a:solidFill>
                <a:effectLst/>
                <a:uFillTx/>
                <a:latin typeface="Calibri"/>
              </a:defRPr>
            </a:lvl2pPr>
            <a:lvl3pPr lvl="2" algn="l" defTabSz="914400">
              <a:lnSpc>
                <a:spcPct val="90000"/>
              </a:lnSpc>
              <a:spcBef>
                <a:spcPts val="499"/>
              </a:spcBef>
              <a:buClr>
                <a:srgbClr val="000000"/>
              </a:buClr>
              <a:buSzPct val="45000"/>
              <a:buFont typeface="Wingdings" charset="2"/>
              <a:buChar char=""/>
              <a:defRPr lang="fr-FR" sz="2000" b="0" u="none" strike="noStrike">
                <a:solidFill>
                  <a:schemeClr val="dk1"/>
                </a:solidFill>
                <a:effectLst/>
                <a:uFillTx/>
                <a:latin typeface="Calibri"/>
              </a:defRPr>
            </a:lvl3pPr>
            <a:lvl4pPr lvl="3" algn="l" defTabSz="914400">
              <a:lnSpc>
                <a:spcPct val="90000"/>
              </a:lnSpc>
              <a:spcBef>
                <a:spcPts val="499"/>
              </a:spcBef>
              <a:buClr>
                <a:srgbClr val="000000"/>
              </a:buClr>
              <a:buSzPct val="75000"/>
              <a:buFont typeface="Symbol" charset="2"/>
              <a:buChar char=""/>
              <a:defRPr lang="fr-FR" sz="1800" b="0" u="none" strike="noStrike">
                <a:solidFill>
                  <a:schemeClr val="dk1"/>
                </a:solidFill>
                <a:effectLst/>
                <a:uFillTx/>
                <a:latin typeface="Calibri"/>
              </a:defRPr>
            </a:lvl4pPr>
            <a:lvl5pPr lvl="4" algn="l" defTabSz="914400">
              <a:lnSpc>
                <a:spcPct val="90000"/>
              </a:lnSpc>
              <a:spcBef>
                <a:spcPts val="499"/>
              </a:spcBef>
              <a:buClr>
                <a:srgbClr val="000000"/>
              </a:buClr>
              <a:buSzPct val="45000"/>
              <a:buFont typeface="Wingdings" charset="2"/>
              <a:buChar char=""/>
              <a:defRPr lang="fr-FR" sz="1800" b="0" u="none" strike="noStrike">
                <a:solidFill>
                  <a:schemeClr val="dk1"/>
                </a:solidFill>
                <a:effectLst/>
                <a:uFillTx/>
                <a:latin typeface="Calibri"/>
              </a:defRPr>
            </a:lvl5pPr>
            <a:lvl6pPr lvl="5" algn="l" defTabSz="914400">
              <a:lnSpc>
                <a:spcPct val="90000"/>
              </a:lnSpc>
              <a:spcBef>
                <a:spcPts val="283"/>
              </a:spcBef>
              <a:buClr>
                <a:srgbClr val="000000"/>
              </a:buClr>
              <a:buSzPct val="45000"/>
              <a:buFont typeface="Wingdings" charset="2"/>
              <a:buChar char=""/>
              <a:defRPr lang="fr-FR" sz="2000" b="0" u="none" strike="noStrike">
                <a:solidFill>
                  <a:schemeClr val="dk1"/>
                </a:solidFill>
                <a:effectLst/>
                <a:uFillTx/>
                <a:latin typeface="Calibri"/>
              </a:defRPr>
            </a:lvl6pPr>
            <a:lvl7pPr lvl="6" algn="l" defTabSz="914400">
              <a:lnSpc>
                <a:spcPct val="90000"/>
              </a:lnSpc>
              <a:spcBef>
                <a:spcPts val="283"/>
              </a:spcBef>
              <a:buClr>
                <a:srgbClr val="000000"/>
              </a:buClr>
              <a:buSzPct val="45000"/>
              <a:buFont typeface="Wingdings" charset="2"/>
              <a:buChar char=""/>
              <a:defRPr lang="fr-FR" sz="2000" b="0" u="none" strike="noStrike">
                <a:solidFill>
                  <a:schemeClr val="dk1"/>
                </a:solidFill>
                <a:effectLst/>
                <a:uFillTx/>
                <a:latin typeface="Calibri"/>
              </a:defRPr>
            </a:lvl7pPr>
          </a:lstStyle>
          <a:p>
            <a:pPr marL="228600" indent="-228600" algn="l" defTabSz="914400">
              <a:lnSpc>
                <a:spcPct val="90000"/>
              </a:lnSpc>
              <a:spcBef>
                <a:spcPts val="1001"/>
              </a:spcBef>
              <a:buClr>
                <a:srgbClr val="000000"/>
              </a:buClr>
              <a:buFont typeface="Arial"/>
              <a:buChar char="•"/>
            </a:pPr>
            <a:r>
              <a:rPr lang="fr-FR" sz="2800" b="0" u="none" strike="noStrike">
                <a:solidFill>
                  <a:schemeClr val="dk1"/>
                </a:solidFill>
                <a:effectLst/>
                <a:uFillTx/>
                <a:latin typeface="Calibri"/>
              </a:rPr>
              <a:t>Cliquez pour éditer le format du plan de texte</a:t>
            </a:r>
            <a:endParaRPr lang="fr-FR" sz="2800" b="0" u="none" strike="noStrike">
              <a:solidFill>
                <a:schemeClr val="dk1"/>
              </a:solidFill>
              <a:effectLst/>
              <a:uFillTx/>
              <a:latin typeface="Calibri"/>
            </a:endParaRPr>
          </a:p>
          <a:p>
            <a:pPr marL="864000" lvl="1" indent="-324000" algn="l" defTabSz="914400">
              <a:lnSpc>
                <a:spcPct val="90000"/>
              </a:lnSpc>
              <a:spcBef>
                <a:spcPts val="499"/>
              </a:spcBef>
              <a:buClr>
                <a:srgbClr val="000000"/>
              </a:buClr>
              <a:buSzPct val="75000"/>
              <a:buFont typeface="Symbol" charset="2"/>
              <a:buChar char=""/>
            </a:pPr>
            <a:r>
              <a:rPr lang="fr-FR" sz="2400" b="0" u="none" strike="noStrike">
                <a:solidFill>
                  <a:schemeClr val="dk1"/>
                </a:solidFill>
                <a:effectLst/>
                <a:uFillTx/>
                <a:latin typeface="Calibri"/>
              </a:rPr>
              <a:t>Second niveau de plan</a:t>
            </a:r>
            <a:endParaRPr lang="fr-FR" sz="2400" b="0" u="none" strike="noStrike">
              <a:solidFill>
                <a:schemeClr val="dk1"/>
              </a:solidFill>
              <a:effectLst/>
              <a:uFillTx/>
              <a:latin typeface="Calibri"/>
            </a:endParaRPr>
          </a:p>
          <a:p>
            <a:pPr marL="1296000" lvl="2" indent="-288000" algn="l" defTabSz="914400">
              <a:lnSpc>
                <a:spcPct val="90000"/>
              </a:lnSpc>
              <a:spcBef>
                <a:spcPts val="499"/>
              </a:spcBef>
              <a:buClr>
                <a:srgbClr val="000000"/>
              </a:buClr>
              <a:buSzPct val="45000"/>
              <a:buFont typeface="Wingdings" charset="2"/>
              <a:buChar char=""/>
            </a:pPr>
            <a:r>
              <a:rPr lang="fr-FR" sz="2000" b="0" u="none" strike="noStrike">
                <a:solidFill>
                  <a:schemeClr val="dk1"/>
                </a:solidFill>
                <a:effectLst/>
                <a:uFillTx/>
                <a:latin typeface="Calibri"/>
              </a:rPr>
              <a:t>Troisième niveau de plan</a:t>
            </a:r>
            <a:endParaRPr lang="fr-FR" sz="2000" b="0" u="none" strike="noStrike">
              <a:solidFill>
                <a:schemeClr val="dk1"/>
              </a:solidFill>
              <a:effectLst/>
              <a:uFillTx/>
              <a:latin typeface="Calibri"/>
            </a:endParaRPr>
          </a:p>
          <a:p>
            <a:pPr marL="1728000" lvl="3" indent="-216000" algn="l" defTabSz="914400">
              <a:lnSpc>
                <a:spcPct val="90000"/>
              </a:lnSpc>
              <a:spcBef>
                <a:spcPts val="499"/>
              </a:spcBef>
              <a:buClr>
                <a:srgbClr val="000000"/>
              </a:buClr>
              <a:buSzPct val="75000"/>
              <a:buFont typeface="Symbol" charset="2"/>
              <a:buChar char=""/>
            </a:pPr>
            <a:r>
              <a:rPr lang="fr-FR" sz="1800" b="0" u="none" strike="noStrike">
                <a:solidFill>
                  <a:schemeClr val="dk1"/>
                </a:solidFill>
                <a:effectLst/>
                <a:uFillTx/>
                <a:latin typeface="Calibri"/>
              </a:rPr>
              <a:t>Quatrième niveau de plan</a:t>
            </a:r>
            <a:endParaRPr lang="fr-FR" sz="1800" b="0" u="none" strike="noStrike">
              <a:solidFill>
                <a:schemeClr val="dk1"/>
              </a:solidFill>
              <a:effectLst/>
              <a:uFillTx/>
              <a:latin typeface="Calibri"/>
            </a:endParaRPr>
          </a:p>
          <a:p>
            <a:pPr marL="2160000" lvl="4" indent="-216000" algn="l" defTabSz="914400">
              <a:lnSpc>
                <a:spcPct val="90000"/>
              </a:lnSpc>
              <a:spcBef>
                <a:spcPts val="499"/>
              </a:spcBef>
              <a:buClr>
                <a:srgbClr val="000000"/>
              </a:buClr>
              <a:buSzPct val="45000"/>
              <a:buFont typeface="Wingdings" charset="2"/>
              <a:buChar char=""/>
            </a:pPr>
            <a:r>
              <a:rPr lang="fr-FR" sz="1800" b="0" u="none" strike="noStrike">
                <a:solidFill>
                  <a:schemeClr val="dk1"/>
                </a:solidFill>
                <a:effectLst/>
                <a:uFillTx/>
                <a:latin typeface="Calibri"/>
              </a:rPr>
              <a:t>Cinquième niveau de plan</a:t>
            </a:r>
            <a:endParaRPr lang="fr-FR" sz="1800" b="0" u="none" strike="noStrike">
              <a:solidFill>
                <a:schemeClr val="dk1"/>
              </a:solidFill>
              <a:effectLst/>
              <a:uFillTx/>
              <a:latin typeface="Calibri"/>
            </a:endParaRPr>
          </a:p>
          <a:p>
            <a:pPr marL="2592000" lvl="5" indent="-216000" algn="l" defTabSz="914400">
              <a:lnSpc>
                <a:spcPct val="90000"/>
              </a:lnSpc>
              <a:spcBef>
                <a:spcPts val="283"/>
              </a:spcBef>
              <a:buClr>
                <a:srgbClr val="000000"/>
              </a:buClr>
              <a:buSzPct val="45000"/>
              <a:buFont typeface="Wingdings" charset="2"/>
              <a:buChar char=""/>
            </a:pPr>
            <a:r>
              <a:rPr lang="fr-FR" sz="2000" b="0" u="none" strike="noStrike">
                <a:solidFill>
                  <a:schemeClr val="dk1"/>
                </a:solidFill>
                <a:effectLst/>
                <a:uFillTx/>
                <a:latin typeface="Calibri"/>
              </a:rPr>
              <a:t>Sixième niveau de plan</a:t>
            </a:r>
            <a:endParaRPr lang="fr-FR" sz="2000" b="0" u="none" strike="noStrike">
              <a:solidFill>
                <a:schemeClr val="dk1"/>
              </a:solidFill>
              <a:effectLst/>
              <a:uFillTx/>
              <a:latin typeface="Calibri"/>
            </a:endParaRPr>
          </a:p>
          <a:p>
            <a:pPr marL="3024000" lvl="6" indent="-216000" algn="l" defTabSz="914400">
              <a:lnSpc>
                <a:spcPct val="90000"/>
              </a:lnSpc>
              <a:spcBef>
                <a:spcPts val="283"/>
              </a:spcBef>
              <a:buClr>
                <a:srgbClr val="000000"/>
              </a:buClr>
              <a:buSzPct val="45000"/>
              <a:buFont typeface="Wingdings" charset="2"/>
              <a:buChar char=""/>
            </a:pPr>
            <a:r>
              <a:rPr lang="fr-FR" sz="2000" b="0" u="none" strike="noStrike">
                <a:solidFill>
                  <a:schemeClr val="dk1"/>
                </a:solidFill>
                <a:effectLst/>
                <a:uFillTx/>
                <a:latin typeface="Calibri"/>
              </a:rPr>
              <a:t>Septième niveau de plan</a:t>
            </a:r>
            <a:endParaRPr lang="fr-FR" sz="2000" b="0" u="none" strike="noStrike">
              <a:solidFill>
                <a:schemeClr val="dk1"/>
              </a:solidFill>
              <a:effectLst/>
              <a:uFillTx/>
              <a:latin typeface="Calibri"/>
            </a:endParaRPr>
          </a:p>
        </p:txBody>
      </p:sp>
    </p:spTree>
  </p:cSld>
  <p:clrMapOvr>
    <a:masterClrMapping/>
  </p:clrMapOvr>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u avec légende">
    <p:bg>
      <p:bgPr>
        <a:solidFill>
          <a:srgbClr val="FDFEEC"/>
        </a:solidFill>
      </p:bgPr>
    </p:bg>
    <p:spTree>
      <p:nvGrpSpPr>
        <p:cNvPr id="1" name=""/>
        <p:cNvGrpSpPr/>
        <p:nvPr/>
      </p:nvGrpSpPr>
      <p:grpSpPr>
        <a:xfrm>
          <a:off x="0" y="0"/>
          <a:ext cx="0" cy="0"/>
          <a:chOff x="0" y="0"/>
          <a:chExt cx="0" cy="0"/>
        </a:xfrm>
      </p:grpSpPr>
      <p:sp>
        <p:nvSpPr>
          <p:cNvPr id="49" name="PlaceHolder 1"/>
          <p:cNvSpPr>
            <a:spLocks noGrp="1"/>
          </p:cNvSpPr>
          <p:nvPr>
            <p:ph type="title"/>
          </p:nvPr>
        </p:nvSpPr>
        <p:spPr>
          <a:xfrm>
            <a:off x="839880" y="457200"/>
            <a:ext cx="3931920" cy="1599840"/>
          </a:xfrm>
          <a:prstGeom prst="rect">
            <a:avLst/>
          </a:prstGeom>
          <a:noFill/>
          <a:ln w="0">
            <a:noFill/>
          </a:ln>
        </p:spPr>
        <p:txBody>
          <a:bodyPr lIns="91440" tIns="45720" rIns="91440" bIns="45720" anchor="b">
            <a:noAutofit/>
          </a:bodyPr>
          <a:lstStyle>
            <a:lvl1pPr indent="0" algn="l" defTabSz="914400">
              <a:lnSpc>
                <a:spcPct val="90000"/>
              </a:lnSpc>
              <a:buNone/>
              <a:defRPr lang="fr-FR" sz="3200" b="0" u="none" strike="noStrike">
                <a:solidFill>
                  <a:schemeClr val="dk1"/>
                </a:solidFill>
                <a:effectLst/>
                <a:uFillTx/>
                <a:latin typeface="Calibri Light"/>
              </a:defRPr>
            </a:lvl1pPr>
          </a:lstStyle>
          <a:p>
            <a:pPr indent="0" algn="l" defTabSz="914400">
              <a:lnSpc>
                <a:spcPct val="90000"/>
              </a:lnSpc>
              <a:buNone/>
            </a:pPr>
            <a:r>
              <a:rPr lang="fr-FR" sz="3200" b="0" u="none" strike="noStrike">
                <a:solidFill>
                  <a:schemeClr val="dk1"/>
                </a:solidFill>
                <a:effectLst/>
                <a:uFillTx/>
                <a:latin typeface="Calibri Light"/>
              </a:rPr>
              <a:t>Modifiez le style du titre</a:t>
            </a:r>
            <a:endParaRPr lang="fr-FR" sz="3200" b="0" u="none" strike="noStrike">
              <a:solidFill>
                <a:schemeClr val="dk1"/>
              </a:solidFill>
              <a:effectLst/>
              <a:uFillTx/>
              <a:latin typeface="Calibri Light"/>
            </a:endParaRPr>
          </a:p>
        </p:txBody>
      </p:sp>
      <p:sp>
        <p:nvSpPr>
          <p:cNvPr id="50" name="PlaceHolder 2"/>
          <p:cNvSpPr>
            <a:spLocks noGrp="1"/>
          </p:cNvSpPr>
          <p:nvPr>
            <p:ph type="body"/>
          </p:nvPr>
        </p:nvSpPr>
        <p:spPr>
          <a:xfrm>
            <a:off x="5183280" y="987480"/>
            <a:ext cx="6171840" cy="48733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fr-FR" sz="3200" b="0" u="none" strike="noStrike">
                <a:solidFill>
                  <a:schemeClr val="dk1"/>
                </a:solidFill>
                <a:effectLst/>
                <a:uFillTx/>
                <a:latin typeface="Calibri"/>
              </a:defRPr>
            </a:lvl1pPr>
            <a:lvl2pPr lvl="1" algn="l" defTabSz="914400">
              <a:lnSpc>
                <a:spcPct val="90000"/>
              </a:lnSpc>
              <a:spcBef>
                <a:spcPts val="499"/>
              </a:spcBef>
              <a:buClr>
                <a:srgbClr val="000000"/>
              </a:buClr>
              <a:buFont typeface="Arial"/>
              <a:buChar char="•"/>
              <a:defRPr lang="fr-FR" sz="2800" b="0" u="none" strike="noStrike">
                <a:solidFill>
                  <a:schemeClr val="dk1"/>
                </a:solidFill>
                <a:effectLst/>
                <a:uFillTx/>
                <a:latin typeface="Calibri"/>
              </a:defRPr>
            </a:lvl2pPr>
            <a:lvl3pPr lvl="2" algn="l" defTabSz="914400">
              <a:lnSpc>
                <a:spcPct val="90000"/>
              </a:lnSpc>
              <a:spcBef>
                <a:spcPts val="499"/>
              </a:spcBef>
              <a:buClr>
                <a:srgbClr val="000000"/>
              </a:buClr>
              <a:buFont typeface="Arial"/>
              <a:buChar char="•"/>
              <a:defRPr lang="fr-FR" sz="2400" b="0" u="none" strike="noStrike">
                <a:solidFill>
                  <a:schemeClr val="dk1"/>
                </a:solidFill>
                <a:effectLst/>
                <a:uFillTx/>
                <a:latin typeface="Calibri"/>
              </a:defRPr>
            </a:lvl3pPr>
            <a:lvl4pPr lvl="3" algn="l" defTabSz="914400">
              <a:lnSpc>
                <a:spcPct val="90000"/>
              </a:lnSpc>
              <a:spcBef>
                <a:spcPts val="499"/>
              </a:spcBef>
              <a:buClr>
                <a:srgbClr val="000000"/>
              </a:buClr>
              <a:buFont typeface="Arial"/>
              <a:buChar char="•"/>
              <a:defRPr lang="fr-FR" sz="2000" b="0" u="none" strike="noStrike">
                <a:solidFill>
                  <a:schemeClr val="dk1"/>
                </a:solidFill>
                <a:effectLst/>
                <a:uFillTx/>
                <a:latin typeface="Calibri"/>
              </a:defRPr>
            </a:lvl4pPr>
            <a:lvl5pPr lvl="4" algn="l" defTabSz="914400">
              <a:lnSpc>
                <a:spcPct val="90000"/>
              </a:lnSpc>
              <a:spcBef>
                <a:spcPts val="499"/>
              </a:spcBef>
              <a:buClr>
                <a:srgbClr val="000000"/>
              </a:buClr>
              <a:buFont typeface="Arial"/>
              <a:buChar char="•"/>
              <a:defRPr lang="fr-FR" sz="20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fr-FR" sz="3200" b="0" u="none" strike="noStrike">
                <a:solidFill>
                  <a:schemeClr val="dk1"/>
                </a:solidFill>
                <a:effectLst/>
                <a:uFillTx/>
                <a:latin typeface="Calibri"/>
              </a:rPr>
              <a:t>Cliquez pour modifier les styles du texte du masque</a:t>
            </a:r>
            <a:endParaRPr lang="fr-FR" sz="3200" b="0" u="none" strike="noStrike">
              <a:solidFill>
                <a:schemeClr val="dk1"/>
              </a:solidFill>
              <a:effectLst/>
              <a:uFillTx/>
              <a:latin typeface="Calibri"/>
            </a:endParaRPr>
          </a:p>
          <a:p>
            <a:pPr marL="685800" lvl="1" indent="-228600" algn="l" defTabSz="914400">
              <a:lnSpc>
                <a:spcPct val="90000"/>
              </a:lnSpc>
              <a:spcBef>
                <a:spcPts val="499"/>
              </a:spcBef>
              <a:buClr>
                <a:srgbClr val="000000"/>
              </a:buClr>
              <a:buFont typeface="Arial"/>
              <a:buChar char="•"/>
            </a:pPr>
            <a:r>
              <a:rPr lang="fr-FR" sz="2800" b="0" u="none" strike="noStrike">
                <a:solidFill>
                  <a:schemeClr val="dk1"/>
                </a:solidFill>
                <a:effectLst/>
                <a:uFillTx/>
                <a:latin typeface="Calibri"/>
              </a:rPr>
              <a:t>Deuxième niveau</a:t>
            </a:r>
            <a:endParaRPr lang="fr-FR" sz="2800" b="0" u="none" strike="noStrike">
              <a:solidFill>
                <a:schemeClr val="dk1"/>
              </a:solidFill>
              <a:effectLst/>
              <a:uFillTx/>
              <a:latin typeface="Calibri"/>
            </a:endParaRPr>
          </a:p>
          <a:p>
            <a:pPr marL="1143000" lvl="2" indent="-228600" algn="l" defTabSz="914400">
              <a:lnSpc>
                <a:spcPct val="90000"/>
              </a:lnSpc>
              <a:spcBef>
                <a:spcPts val="499"/>
              </a:spcBef>
              <a:buClr>
                <a:srgbClr val="000000"/>
              </a:buClr>
              <a:buFont typeface="Arial"/>
              <a:buChar char="•"/>
            </a:pPr>
            <a:r>
              <a:rPr lang="fr-FR" sz="2400" b="0" u="none" strike="noStrike">
                <a:solidFill>
                  <a:schemeClr val="dk1"/>
                </a:solidFill>
                <a:effectLst/>
                <a:uFillTx/>
                <a:latin typeface="Calibri"/>
              </a:rPr>
              <a:t>Troisième niveau</a:t>
            </a:r>
            <a:endParaRPr lang="fr-FR" sz="2400" b="0" u="none" strike="noStrike">
              <a:solidFill>
                <a:schemeClr val="dk1"/>
              </a:solidFill>
              <a:effectLst/>
              <a:uFillTx/>
              <a:latin typeface="Calibri"/>
            </a:endParaRPr>
          </a:p>
          <a:p>
            <a:pPr marL="1600200" lvl="3" indent="-228600" algn="l" defTabSz="914400">
              <a:lnSpc>
                <a:spcPct val="90000"/>
              </a:lnSpc>
              <a:spcBef>
                <a:spcPts val="499"/>
              </a:spcBef>
              <a:buClr>
                <a:srgbClr val="000000"/>
              </a:buClr>
              <a:buFont typeface="Arial"/>
              <a:buChar char="•"/>
            </a:pPr>
            <a:r>
              <a:rPr lang="fr-FR" sz="2000" b="0" u="none" strike="noStrike">
                <a:solidFill>
                  <a:schemeClr val="dk1"/>
                </a:solidFill>
                <a:effectLst/>
                <a:uFillTx/>
                <a:latin typeface="Calibri"/>
              </a:rPr>
              <a:t>Quatrième niveau</a:t>
            </a:r>
            <a:endParaRPr lang="fr-FR" sz="2000" b="0" u="none" strike="noStrike">
              <a:solidFill>
                <a:schemeClr val="dk1"/>
              </a:solidFill>
              <a:effectLst/>
              <a:uFillTx/>
              <a:latin typeface="Calibri"/>
            </a:endParaRPr>
          </a:p>
          <a:p>
            <a:pPr marL="2057400" lvl="4" indent="-228600" algn="l" defTabSz="914400">
              <a:lnSpc>
                <a:spcPct val="90000"/>
              </a:lnSpc>
              <a:spcBef>
                <a:spcPts val="499"/>
              </a:spcBef>
              <a:buClr>
                <a:srgbClr val="000000"/>
              </a:buClr>
              <a:buFont typeface="Arial"/>
              <a:buChar char="•"/>
            </a:pPr>
            <a:r>
              <a:rPr lang="fr-FR" sz="2000" b="0" u="none" strike="noStrike">
                <a:solidFill>
                  <a:schemeClr val="dk1"/>
                </a:solidFill>
                <a:effectLst/>
                <a:uFillTx/>
                <a:latin typeface="Calibri"/>
              </a:rPr>
              <a:t>Cinquième niveau</a:t>
            </a:r>
            <a:endParaRPr lang="fr-FR" sz="2000" b="0" u="none" strike="noStrike">
              <a:solidFill>
                <a:schemeClr val="dk1"/>
              </a:solidFill>
              <a:effectLst/>
              <a:uFillTx/>
              <a:latin typeface="Calibri"/>
            </a:endParaRPr>
          </a:p>
        </p:txBody>
      </p:sp>
      <p:sp>
        <p:nvSpPr>
          <p:cNvPr id="51" name="PlaceHolder 3"/>
          <p:cNvSpPr>
            <a:spLocks noGrp="1"/>
          </p:cNvSpPr>
          <p:nvPr>
            <p:ph type="body"/>
          </p:nvPr>
        </p:nvSpPr>
        <p:spPr>
          <a:xfrm>
            <a:off x="839880" y="2057400"/>
            <a:ext cx="3931920" cy="3811320"/>
          </a:xfrm>
          <a:prstGeom prst="rect">
            <a:avLst/>
          </a:prstGeom>
          <a:noFill/>
          <a:ln w="0">
            <a:noFill/>
          </a:ln>
        </p:spPr>
        <p:txBody>
          <a:bodyPr lIns="91440" tIns="45720" rIns="91440" bIns="45720" anchor="t">
            <a:noAutofit/>
          </a:bodyPr>
          <a:lstStyle>
            <a:lvl1pPr indent="0" algn="l" defTabSz="914400">
              <a:lnSpc>
                <a:spcPct val="90000"/>
              </a:lnSpc>
              <a:spcBef>
                <a:spcPts val="1001"/>
              </a:spcBef>
              <a:buNone/>
              <a:tabLst>
                <a:tab pos="0" algn="l"/>
              </a:tabLst>
              <a:defRPr lang="fr-FR" sz="1600" b="0" u="none" strike="noStrike">
                <a:solidFill>
                  <a:schemeClr val="dk1"/>
                </a:solidFill>
                <a:effectLst/>
                <a:uFillTx/>
                <a:latin typeface="Calibri"/>
              </a:defRPr>
            </a:lvl1pPr>
          </a:lstStyle>
          <a:p>
            <a:pPr indent="0" algn="l" defTabSz="914400">
              <a:lnSpc>
                <a:spcPct val="90000"/>
              </a:lnSpc>
              <a:spcBef>
                <a:spcPts val="1001"/>
              </a:spcBef>
              <a:buNone/>
              <a:tabLst>
                <a:tab pos="0" algn="l"/>
              </a:tabLst>
            </a:pPr>
            <a:r>
              <a:rPr lang="fr-FR" sz="1600" b="0" u="none" strike="noStrike">
                <a:solidFill>
                  <a:schemeClr val="dk1"/>
                </a:solidFill>
                <a:effectLst/>
                <a:uFillTx/>
                <a:latin typeface="Calibri"/>
              </a:rPr>
              <a:t>Cliquez pour modifier les styles du texte du masque</a:t>
            </a:r>
            <a:endParaRPr lang="fr-FR" sz="1600" b="0" u="none" strike="noStrike">
              <a:solidFill>
                <a:schemeClr val="dk1"/>
              </a:solidFill>
              <a:effectLst/>
              <a:uFillTx/>
              <a:latin typeface="Calibri"/>
            </a:endParaRPr>
          </a:p>
        </p:txBody>
      </p:sp>
      <p:sp>
        <p:nvSpPr>
          <p:cNvPr id="52" name="PlaceHolder 4"/>
          <p:cNvSpPr>
            <a:spLocks noGrp="1"/>
          </p:cNvSpPr>
          <p:nvPr>
            <p:ph type="dt" idx="28"/>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000000"/>
              </a:solidFill>
              <a:effectLst/>
              <a:uFillTx/>
              <a:latin typeface="Times New Roman"/>
            </a:endParaRPr>
          </a:p>
        </p:txBody>
      </p:sp>
      <p:sp>
        <p:nvSpPr>
          <p:cNvPr id="53" name="PlaceHolder 5"/>
          <p:cNvSpPr>
            <a:spLocks noGrp="1"/>
          </p:cNvSpPr>
          <p:nvPr>
            <p:ph type="ftr" idx="29"/>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u="none" strike="noStrike">
                <a:solidFill>
                  <a:srgbClr val="000000"/>
                </a:solidFill>
                <a:effectLst/>
                <a:uFillTx/>
                <a:latin typeface="Times New Roman"/>
              </a:defRPr>
            </a:lvl1pPr>
          </a:lstStyle>
          <a:p>
            <a:pPr indent="0" algn="ctr">
              <a:buNone/>
            </a:pPr>
            <a:r>
              <a:rPr lang="fr-FR" sz="1400" b="0" u="none" strike="noStrike">
                <a:solidFill>
                  <a:srgbClr val="000000"/>
                </a:solidFill>
                <a:effectLst/>
                <a:uFillTx/>
                <a:latin typeface="Times New Roman"/>
              </a:rPr>
              <a:t>&lt;pied de page&gt;</a:t>
            </a:r>
            <a:endParaRPr lang="fr-FR" sz="1400" b="0" u="none" strike="noStrike">
              <a:solidFill>
                <a:srgbClr val="000000"/>
              </a:solidFill>
              <a:effectLst/>
              <a:uFillTx/>
              <a:latin typeface="Times New Roman"/>
            </a:endParaRPr>
          </a:p>
        </p:txBody>
      </p:sp>
      <p:sp>
        <p:nvSpPr>
          <p:cNvPr id="54" name="PlaceHolder 6"/>
          <p:cNvSpPr>
            <a:spLocks noGrp="1"/>
          </p:cNvSpPr>
          <p:nvPr>
            <p:ph type="sldNum" idx="30"/>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DB4BBDD7-85A3-421F-ACC4-4B8558B25094}" type="slidenum">
              <a:rPr lang="fr-FR" sz="1200" b="0" u="none" strike="noStrike">
                <a:solidFill>
                  <a:schemeClr val="dk1">
                    <a:tint val="75000"/>
                  </a:schemeClr>
                </a:solidFill>
                <a:effectLst/>
                <a:uFillTx/>
                <a:latin typeface="Calibri"/>
              </a:rPr>
              <a:t>&lt;numéro&gt;</a:t>
            </a:fld>
            <a:endParaRPr lang="fr-FR" sz="1200" b="0" u="none" strike="noStrike">
              <a:solidFill>
                <a:srgbClr val="000000"/>
              </a:solidFill>
              <a:effectLst/>
              <a:uFillTx/>
              <a:latin typeface="Times New Roman"/>
            </a:endParaRPr>
          </a:p>
        </p:txBody>
      </p:sp>
    </p:spTree>
  </p:cSld>
  <p:clrMapOvr>
    <a:masterClrMapping/>
  </p:clrMapOvr>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mage avec légende">
    <p:bg>
      <p:bgPr>
        <a:solidFill>
          <a:srgbClr val="FDFEEC"/>
        </a:solidFill>
      </p:bgPr>
    </p:bg>
    <p:spTree>
      <p:nvGrpSpPr>
        <p:cNvPr id="1" name=""/>
        <p:cNvGrpSpPr/>
        <p:nvPr/>
      </p:nvGrpSpPr>
      <p:grpSpPr>
        <a:xfrm>
          <a:off x="0" y="0"/>
          <a:ext cx="0" cy="0"/>
          <a:chOff x="0" y="0"/>
          <a:chExt cx="0" cy="0"/>
        </a:xfrm>
      </p:grpSpPr>
      <p:sp>
        <p:nvSpPr>
          <p:cNvPr id="55" name="PlaceHolder 1"/>
          <p:cNvSpPr>
            <a:spLocks noGrp="1"/>
          </p:cNvSpPr>
          <p:nvPr>
            <p:ph type="title"/>
          </p:nvPr>
        </p:nvSpPr>
        <p:spPr>
          <a:xfrm>
            <a:off x="839880" y="457200"/>
            <a:ext cx="3931920" cy="1599840"/>
          </a:xfrm>
          <a:prstGeom prst="rect">
            <a:avLst/>
          </a:prstGeom>
          <a:noFill/>
          <a:ln w="0">
            <a:noFill/>
          </a:ln>
        </p:spPr>
        <p:txBody>
          <a:bodyPr lIns="91440" tIns="45720" rIns="91440" bIns="45720" anchor="b">
            <a:noAutofit/>
          </a:bodyPr>
          <a:lstStyle>
            <a:lvl1pPr indent="0" algn="l" defTabSz="914400">
              <a:lnSpc>
                <a:spcPct val="90000"/>
              </a:lnSpc>
              <a:buNone/>
              <a:defRPr lang="fr-FR" sz="3200" b="0" u="none" strike="noStrike">
                <a:solidFill>
                  <a:schemeClr val="dk1"/>
                </a:solidFill>
                <a:effectLst/>
                <a:uFillTx/>
                <a:latin typeface="Calibri Light"/>
              </a:defRPr>
            </a:lvl1pPr>
          </a:lstStyle>
          <a:p>
            <a:pPr indent="0" algn="l" defTabSz="914400">
              <a:lnSpc>
                <a:spcPct val="90000"/>
              </a:lnSpc>
              <a:buNone/>
            </a:pPr>
            <a:r>
              <a:rPr lang="fr-FR" sz="3200" b="0" u="none" strike="noStrike">
                <a:solidFill>
                  <a:schemeClr val="dk1"/>
                </a:solidFill>
                <a:effectLst/>
                <a:uFillTx/>
                <a:latin typeface="Calibri Light"/>
              </a:rPr>
              <a:t>Modifiez le style du titre</a:t>
            </a:r>
            <a:endParaRPr lang="fr-FR" sz="3200" b="0" u="none" strike="noStrike">
              <a:solidFill>
                <a:schemeClr val="dk1"/>
              </a:solidFill>
              <a:effectLst/>
              <a:uFillTx/>
              <a:latin typeface="Calibri Light"/>
            </a:endParaRPr>
          </a:p>
        </p:txBody>
      </p:sp>
      <p:sp>
        <p:nvSpPr>
          <p:cNvPr id="56" name="PlaceHolder 2"/>
          <p:cNvSpPr>
            <a:spLocks noGrp="1"/>
          </p:cNvSpPr>
          <p:nvPr>
            <p:ph type="pic"/>
          </p:nvPr>
        </p:nvSpPr>
        <p:spPr>
          <a:xfrm>
            <a:off x="5183280" y="987480"/>
            <a:ext cx="6171840" cy="4873320"/>
          </a:xfrm>
          <a:prstGeom prst="rect">
            <a:avLst/>
          </a:prstGeom>
          <a:noFill/>
          <a:ln w="0">
            <a:noFill/>
          </a:ln>
        </p:spPr>
        <p:txBody>
          <a:bodyPr lIns="90000" tIns="45000" rIns="90000" bIns="45000" anchor="t">
            <a:noAutofit/>
          </a:bodyPr>
          <a:p>
            <a:pPr indent="0" algn="l">
              <a:buNone/>
            </a:pPr>
            <a:r>
              <a:rPr lang="fr-FR" sz="3200" b="0" u="none" strike="noStrike">
                <a:solidFill>
                  <a:srgbClr val="000000"/>
                </a:solidFill>
                <a:effectLst/>
                <a:uFillTx/>
                <a:latin typeface="Arial"/>
              </a:rPr>
              <a:t>Double-cliquez pour insérer un diagramme</a:t>
            </a:r>
            <a:endParaRPr lang="fr-FR" sz="3200" b="0" u="none" strike="noStrike">
              <a:solidFill>
                <a:srgbClr val="000000"/>
              </a:solidFill>
              <a:effectLst/>
              <a:uFillTx/>
              <a:latin typeface="Arial"/>
            </a:endParaRPr>
          </a:p>
        </p:txBody>
      </p:sp>
      <p:sp>
        <p:nvSpPr>
          <p:cNvPr id="57" name="PlaceHolder 3"/>
          <p:cNvSpPr>
            <a:spLocks noGrp="1"/>
          </p:cNvSpPr>
          <p:nvPr>
            <p:ph type="body"/>
          </p:nvPr>
        </p:nvSpPr>
        <p:spPr>
          <a:xfrm>
            <a:off x="839880" y="2057400"/>
            <a:ext cx="3931920" cy="3811320"/>
          </a:xfrm>
          <a:prstGeom prst="rect">
            <a:avLst/>
          </a:prstGeom>
          <a:noFill/>
          <a:ln w="0">
            <a:noFill/>
          </a:ln>
        </p:spPr>
        <p:txBody>
          <a:bodyPr lIns="91440" tIns="45720" rIns="91440" bIns="45720" anchor="t">
            <a:noAutofit/>
          </a:bodyPr>
          <a:lstStyle>
            <a:lvl1pPr indent="0" algn="l" defTabSz="914400">
              <a:lnSpc>
                <a:spcPct val="90000"/>
              </a:lnSpc>
              <a:spcBef>
                <a:spcPts val="1001"/>
              </a:spcBef>
              <a:buNone/>
              <a:tabLst>
                <a:tab pos="0" algn="l"/>
              </a:tabLst>
              <a:defRPr lang="fr-FR" sz="1600" b="0" u="none" strike="noStrike">
                <a:solidFill>
                  <a:schemeClr val="dk1"/>
                </a:solidFill>
                <a:effectLst/>
                <a:uFillTx/>
                <a:latin typeface="Calibri"/>
              </a:defRPr>
            </a:lvl1pPr>
          </a:lstStyle>
          <a:p>
            <a:pPr indent="0" algn="l" defTabSz="914400">
              <a:lnSpc>
                <a:spcPct val="90000"/>
              </a:lnSpc>
              <a:spcBef>
                <a:spcPts val="1001"/>
              </a:spcBef>
              <a:buNone/>
              <a:tabLst>
                <a:tab pos="0" algn="l"/>
              </a:tabLst>
            </a:pPr>
            <a:r>
              <a:rPr lang="fr-FR" sz="1600" b="0" u="none" strike="noStrike">
                <a:solidFill>
                  <a:schemeClr val="dk1"/>
                </a:solidFill>
                <a:effectLst/>
                <a:uFillTx/>
                <a:latin typeface="Calibri"/>
              </a:rPr>
              <a:t>Cliquez pour modifier les styles du texte du masque</a:t>
            </a:r>
            <a:endParaRPr lang="fr-FR" sz="1600" b="0" u="none" strike="noStrike">
              <a:solidFill>
                <a:schemeClr val="dk1"/>
              </a:solidFill>
              <a:effectLst/>
              <a:uFillTx/>
              <a:latin typeface="Calibri"/>
            </a:endParaRPr>
          </a:p>
        </p:txBody>
      </p:sp>
      <p:sp>
        <p:nvSpPr>
          <p:cNvPr id="58" name="PlaceHolder 4"/>
          <p:cNvSpPr>
            <a:spLocks noGrp="1"/>
          </p:cNvSpPr>
          <p:nvPr>
            <p:ph type="dt" idx="31"/>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000000"/>
              </a:solidFill>
              <a:effectLst/>
              <a:uFillTx/>
              <a:latin typeface="Times New Roman"/>
            </a:endParaRPr>
          </a:p>
        </p:txBody>
      </p:sp>
      <p:sp>
        <p:nvSpPr>
          <p:cNvPr id="59" name="PlaceHolder 5"/>
          <p:cNvSpPr>
            <a:spLocks noGrp="1"/>
          </p:cNvSpPr>
          <p:nvPr>
            <p:ph type="ftr" idx="32"/>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u="none" strike="noStrike">
                <a:solidFill>
                  <a:srgbClr val="000000"/>
                </a:solidFill>
                <a:effectLst/>
                <a:uFillTx/>
                <a:latin typeface="Times New Roman"/>
              </a:defRPr>
            </a:lvl1pPr>
          </a:lstStyle>
          <a:p>
            <a:pPr indent="0" algn="ctr">
              <a:buNone/>
            </a:pPr>
            <a:r>
              <a:rPr lang="fr-FR" sz="1400" b="0" u="none" strike="noStrike">
                <a:solidFill>
                  <a:srgbClr val="000000"/>
                </a:solidFill>
                <a:effectLst/>
                <a:uFillTx/>
                <a:latin typeface="Times New Roman"/>
              </a:rPr>
              <a:t>&lt;pied de page&gt;</a:t>
            </a:r>
            <a:endParaRPr lang="fr-FR" sz="1400" b="0" u="none" strike="noStrike">
              <a:solidFill>
                <a:srgbClr val="000000"/>
              </a:solidFill>
              <a:effectLst/>
              <a:uFillTx/>
              <a:latin typeface="Times New Roman"/>
            </a:endParaRPr>
          </a:p>
        </p:txBody>
      </p:sp>
      <p:sp>
        <p:nvSpPr>
          <p:cNvPr id="60" name="PlaceHolder 6"/>
          <p:cNvSpPr>
            <a:spLocks noGrp="1"/>
          </p:cNvSpPr>
          <p:nvPr>
            <p:ph type="sldNum" idx="33"/>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73166341-4587-499C-9597-53CC88CB5BB4}" type="slidenum">
              <a:rPr lang="fr-FR" sz="1200" b="0" u="none" strike="noStrike">
                <a:solidFill>
                  <a:schemeClr val="dk1">
                    <a:tint val="75000"/>
                  </a:schemeClr>
                </a:solidFill>
                <a:effectLst/>
                <a:uFillTx/>
                <a:latin typeface="Calibri"/>
              </a:rPr>
              <a:t>&lt;numéro&gt;</a:t>
            </a:fld>
            <a:endParaRPr lang="fr-FR" sz="1200" b="0" u="none" strike="noStrike">
              <a:solidFill>
                <a:srgbClr val="000000"/>
              </a:solidFill>
              <a:effectLst/>
              <a:uFillTx/>
              <a:latin typeface="Times New Roman"/>
            </a:endParaRPr>
          </a:p>
        </p:txBody>
      </p:sp>
    </p:spTree>
  </p:cSld>
  <p:clrMapOvr>
    <a:masterClrMapping/>
  </p:clrMapOvr>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hyperlink" Target="https://baptisesdugrandparis.fr/evenement/theme-dannee-202627-la-fraternite" TargetMode="External"/><Relationship Id="rId3" Type="http://schemas.openxmlformats.org/officeDocument/2006/relationships/image" Target="../media/image2.png"/><Relationship Id="rId4" Type="http://schemas.openxmlformats.org/officeDocument/2006/relationships/slideLayout" Target="../slideLayouts/slideLayout9.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32.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33.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37.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38.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39.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40.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41.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42.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43.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44.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45.xml.rels><?xml version="1.0" encoding="UTF-8"?>
<Relationships xmlns="http://schemas.openxmlformats.org/package/2006/relationships"><Relationship Id="rId1" Type="http://schemas.openxmlformats.org/officeDocument/2006/relationships/slideLayout" Target="../slideLayouts/slideLayout9.xml"/>
</Relationships>
</file>

<file path=ppt/slides/_rels/slide46.xml.rels><?xml version="1.0" encoding="UTF-8"?>
<Relationships xmlns="http://schemas.openxmlformats.org/package/2006/relationships"><Relationship Id="rId1" Type="http://schemas.openxmlformats.org/officeDocument/2006/relationships/slideLayout" Target="../slideLayouts/slideLayout9.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61" name="Groupe 1"/>
          <p:cNvGrpSpPr/>
          <p:nvPr/>
        </p:nvGrpSpPr>
        <p:grpSpPr>
          <a:xfrm>
            <a:off x="0" y="21960"/>
            <a:ext cx="12126960" cy="6835680"/>
            <a:chOff x="0" y="21960"/>
            <a:chExt cx="12126960" cy="6835680"/>
          </a:xfrm>
        </p:grpSpPr>
        <p:pic>
          <p:nvPicPr>
            <p:cNvPr id="62" name="Image 2"/>
            <p:cNvPicPr/>
            <p:nvPr/>
          </p:nvPicPr>
          <p:blipFill>
            <a:blip r:embed="rId1"/>
            <a:stretch/>
          </p:blipFill>
          <p:spPr>
            <a:xfrm>
              <a:off x="0" y="2892960"/>
              <a:ext cx="6059520" cy="3964680"/>
            </a:xfrm>
            <a:prstGeom prst="rect">
              <a:avLst/>
            </a:prstGeom>
            <a:noFill/>
            <a:ln w="0">
              <a:noFill/>
            </a:ln>
          </p:spPr>
        </p:pic>
        <p:sp>
          <p:nvSpPr>
            <p:cNvPr id="63" name="ZoneTexte 4"/>
            <p:cNvSpPr/>
            <p:nvPr/>
          </p:nvSpPr>
          <p:spPr>
            <a:xfrm>
              <a:off x="5139360" y="1896120"/>
              <a:ext cx="6805080" cy="58428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tabLst>
                  <a:tab pos="0" algn="l"/>
                </a:tabLst>
              </a:pPr>
              <a:r>
                <a:rPr lang="fr-FR" sz="3200" b="1" u="none" strike="noStrike">
                  <a:solidFill>
                    <a:schemeClr val="dk1"/>
                  </a:solidFill>
                  <a:effectLst/>
                  <a:uFillTx/>
                  <a:latin typeface="Calibri"/>
                  <a:hlinkClick r:id="rId2"/>
                </a:rPr>
                <a:t>Thème d'année 2026/27 : La fraternité</a:t>
              </a:r>
              <a:endParaRPr lang="fr-FR" sz="3200" b="0" u="none" strike="noStrike">
                <a:solidFill>
                  <a:srgbClr val="000000"/>
                </a:solidFill>
                <a:effectLst/>
                <a:uFillTx/>
                <a:latin typeface="Arial"/>
              </a:endParaRPr>
            </a:p>
          </p:txBody>
        </p:sp>
        <p:pic>
          <p:nvPicPr>
            <p:cNvPr id="64" name="Image 6"/>
            <p:cNvPicPr/>
            <p:nvPr/>
          </p:nvPicPr>
          <p:blipFill>
            <a:blip r:embed="rId3"/>
            <a:stretch/>
          </p:blipFill>
          <p:spPr>
            <a:xfrm>
              <a:off x="1561320" y="21960"/>
              <a:ext cx="8944920" cy="1588680"/>
            </a:xfrm>
            <a:prstGeom prst="rect">
              <a:avLst/>
            </a:prstGeom>
            <a:noFill/>
            <a:ln w="0">
              <a:noFill/>
            </a:ln>
          </p:spPr>
        </p:pic>
        <p:sp>
          <p:nvSpPr>
            <p:cNvPr id="65" name="ZoneTexte 8"/>
            <p:cNvSpPr/>
            <p:nvPr/>
          </p:nvSpPr>
          <p:spPr>
            <a:xfrm>
              <a:off x="6033960" y="2892960"/>
              <a:ext cx="6093000" cy="366228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tabLst>
                  <a:tab pos="0" algn="l"/>
                </a:tabLst>
              </a:pPr>
              <a:r>
                <a:rPr lang="fr-FR" sz="3200" b="1" u="none" strike="noStrike">
                  <a:solidFill>
                    <a:srgbClr val="FF0000"/>
                  </a:solidFill>
                  <a:effectLst/>
                  <a:uFillTx/>
                  <a:latin typeface="Calibri"/>
                </a:rPr>
                <a:t>Première rencontre </a:t>
              </a:r>
              <a:endParaRPr lang="fr-FR" sz="3200" b="0" u="none" strike="noStrike">
                <a:solidFill>
                  <a:srgbClr val="000000"/>
                </a:solidFill>
                <a:effectLst/>
                <a:uFillTx/>
                <a:latin typeface="Arial"/>
              </a:endParaRPr>
            </a:p>
            <a:p>
              <a:pPr algn="ctr" defTabSz="914400">
                <a:lnSpc>
                  <a:spcPct val="100000"/>
                </a:lnSpc>
                <a:tabLst>
                  <a:tab pos="0" algn="l"/>
                </a:tabLst>
              </a:pPr>
              <a:r>
                <a:rPr lang="fr-FR" sz="1600" b="1" u="none" strike="noStrike">
                  <a:solidFill>
                    <a:srgbClr val="00B050"/>
                  </a:solidFill>
                  <a:effectLst/>
                  <a:uFillTx/>
                  <a:latin typeface="Calibri"/>
                </a:rPr>
                <a:t> </a:t>
              </a:r>
              <a:endParaRPr lang="fr-FR" sz="1600" b="0" u="none" strike="noStrike">
                <a:solidFill>
                  <a:srgbClr val="000000"/>
                </a:solidFill>
                <a:effectLst/>
                <a:uFillTx/>
                <a:latin typeface="Arial"/>
              </a:endParaRPr>
            </a:p>
            <a:p>
              <a:pPr algn="ctr" defTabSz="914400">
                <a:lnSpc>
                  <a:spcPct val="100000"/>
                </a:lnSpc>
                <a:tabLst>
                  <a:tab pos="0" algn="l"/>
                </a:tabLst>
              </a:pPr>
              <a:r>
                <a:rPr lang="fr-FR" sz="3000" b="1" u="none" strike="noStrike">
                  <a:solidFill>
                    <a:srgbClr val="00B050"/>
                  </a:solidFill>
                  <a:effectLst/>
                  <a:uFillTx/>
                  <a:latin typeface="Calibri"/>
                </a:rPr>
                <a:t>échange sur le texte de Caïn et Abel, </a:t>
              </a:r>
              <a:endParaRPr lang="fr-FR" sz="3000" b="0" u="none" strike="noStrike">
                <a:solidFill>
                  <a:srgbClr val="000000"/>
                </a:solidFill>
                <a:effectLst/>
                <a:uFillTx/>
                <a:latin typeface="Arial"/>
              </a:endParaRPr>
            </a:p>
            <a:p>
              <a:pPr algn="ctr" defTabSz="914400">
                <a:lnSpc>
                  <a:spcPct val="100000"/>
                </a:lnSpc>
                <a:tabLst>
                  <a:tab pos="0" algn="l"/>
                </a:tabLst>
              </a:pPr>
              <a:r>
                <a:rPr lang="fr-FR" sz="3000" b="1" u="none" strike="noStrike">
                  <a:solidFill>
                    <a:srgbClr val="00B050"/>
                  </a:solidFill>
                  <a:effectLst/>
                  <a:uFillTx/>
                  <a:latin typeface="Calibri"/>
                </a:rPr>
                <a:t>Genèse chapitre 4, versets 1 à 16</a:t>
              </a:r>
              <a:endParaRPr lang="fr-FR" sz="3000" b="0" u="none" strike="noStrike">
                <a:solidFill>
                  <a:srgbClr val="000000"/>
                </a:solidFill>
                <a:effectLst/>
                <a:uFillTx/>
                <a:latin typeface="Arial"/>
              </a:endParaRPr>
            </a:p>
            <a:p>
              <a:pPr algn="ctr" defTabSz="914400">
                <a:lnSpc>
                  <a:spcPct val="100000"/>
                </a:lnSpc>
                <a:tabLst>
                  <a:tab pos="0" algn="l"/>
                </a:tabLst>
              </a:pPr>
              <a:endParaRPr lang="fr-FR" sz="1800" b="0" u="none" strike="noStrike">
                <a:solidFill>
                  <a:srgbClr val="000000"/>
                </a:solidFill>
                <a:effectLst/>
                <a:uFillTx/>
                <a:latin typeface="Arial"/>
              </a:endParaRPr>
            </a:p>
            <a:p>
              <a:pPr algn="ctr" defTabSz="914400">
                <a:lnSpc>
                  <a:spcPct val="100000"/>
                </a:lnSpc>
                <a:tabLst>
                  <a:tab pos="0" algn="l"/>
                </a:tabLst>
              </a:pPr>
              <a:r>
                <a:rPr lang="fr-FR" sz="2800" b="1" u="none" strike="noStrike">
                  <a:solidFill>
                    <a:schemeClr val="dk1"/>
                  </a:solidFill>
                  <a:effectLst/>
                  <a:highlight>
                    <a:srgbClr val="FFFF00"/>
                  </a:highlight>
                  <a:uFillTx/>
                  <a:latin typeface="Calibri"/>
                </a:rPr>
                <a:t>Mardi 22 septembre 2026, 19:00</a:t>
              </a:r>
              <a:r>
                <a:rPr lang="fr-FR" sz="1800" b="1" u="none" strike="noStrike">
                  <a:solidFill>
                    <a:schemeClr val="dk1"/>
                  </a:solidFill>
                  <a:effectLst/>
                  <a:highlight>
                    <a:srgbClr val="FFFF00"/>
                  </a:highlight>
                  <a:uFillTx/>
                  <a:latin typeface="Calibri"/>
                </a:rPr>
                <a:t> - </a:t>
              </a:r>
              <a:r>
                <a:rPr lang="fr-FR" sz="2800" b="1" u="none" strike="noStrike">
                  <a:solidFill>
                    <a:schemeClr val="dk1"/>
                  </a:solidFill>
                  <a:effectLst/>
                  <a:highlight>
                    <a:srgbClr val="FFFF00"/>
                  </a:highlight>
                  <a:uFillTx/>
                  <a:latin typeface="Calibri"/>
                </a:rPr>
                <a:t>20:30</a:t>
              </a:r>
              <a:endParaRPr lang="fr-FR" sz="2800" b="0" u="none" strike="noStrike">
                <a:solidFill>
                  <a:srgbClr val="000000"/>
                </a:solidFill>
                <a:effectLst/>
                <a:uFillTx/>
                <a:latin typeface="Arial"/>
              </a:endParaRPr>
            </a:p>
            <a:p>
              <a:pPr algn="ctr" defTabSz="914400">
                <a:lnSpc>
                  <a:spcPct val="100000"/>
                </a:lnSpc>
                <a:tabLst>
                  <a:tab pos="0" algn="l"/>
                </a:tabLst>
              </a:pPr>
              <a:endParaRPr lang="fr-FR" sz="2800" b="0" u="none" strike="noStrike">
                <a:solidFill>
                  <a:srgbClr val="000000"/>
                </a:solidFill>
                <a:effectLst/>
                <a:uFillTx/>
                <a:latin typeface="Arial"/>
              </a:endParaRPr>
            </a:p>
            <a:p>
              <a:pPr algn="ctr" defTabSz="914400">
                <a:lnSpc>
                  <a:spcPct val="100000"/>
                </a:lnSpc>
                <a:tabLst>
                  <a:tab pos="0" algn="l"/>
                </a:tabLst>
              </a:pPr>
              <a:r>
                <a:rPr lang="fr-FR" sz="2800" b="1" u="none" strike="noStrike">
                  <a:solidFill>
                    <a:schemeClr val="dk1"/>
                  </a:solidFill>
                  <a:effectLst/>
                  <a:uFillTx/>
                  <a:latin typeface="Calibri"/>
                </a:rPr>
                <a:t> </a:t>
              </a:r>
              <a:r>
                <a:rPr lang="fr-FR" sz="2400" b="1" u="none" strike="noStrike">
                  <a:solidFill>
                    <a:schemeClr val="dk1"/>
                  </a:solidFill>
                  <a:effectLst/>
                  <a:uFillTx/>
                  <a:latin typeface="Calibri"/>
                </a:rPr>
                <a:t>présentation par Georges Heichelbech </a:t>
              </a:r>
              <a:endParaRPr lang="fr-FR" sz="2400" b="0" u="none" strike="noStrike">
                <a:solidFill>
                  <a:srgbClr val="000000"/>
                </a:solidFill>
                <a:effectLst/>
                <a:uFillTx/>
                <a:latin typeface="Arial"/>
              </a:endParaRPr>
            </a:p>
            <a:p>
              <a:pPr algn="ctr" defTabSz="914400">
                <a:lnSpc>
                  <a:spcPct val="100000"/>
                </a:lnSpc>
                <a:tabLst>
                  <a:tab pos="0" algn="l"/>
                </a:tabLst>
              </a:pPr>
              <a:r>
                <a:rPr lang="fr-FR" sz="2400" b="1" u="none" strike="noStrike">
                  <a:solidFill>
                    <a:schemeClr val="dk1"/>
                  </a:solidFill>
                  <a:effectLst/>
                  <a:uFillTx/>
                  <a:latin typeface="Calibri"/>
                </a:rPr>
                <a:t>Réseaux du PARVIS</a:t>
              </a:r>
              <a:endParaRPr lang="fr-FR" sz="2400" b="0" u="none" strike="noStrike">
                <a:solidFill>
                  <a:srgbClr val="000000"/>
                </a:solidFill>
                <a:effectLst/>
                <a:uFillTx/>
                <a:latin typeface="Arial"/>
              </a:endParaRPr>
            </a:p>
          </p:txBody>
        </p:sp>
        <p:sp>
          <p:nvSpPr>
            <p:cNvPr id="66" name="ZoneTexte 10"/>
            <p:cNvSpPr/>
            <p:nvPr/>
          </p:nvSpPr>
          <p:spPr>
            <a:xfrm>
              <a:off x="247320" y="1896120"/>
              <a:ext cx="4335480" cy="58428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tabLst>
                  <a:tab pos="0" algn="l"/>
                </a:tabLst>
              </a:pPr>
              <a:r>
                <a:rPr lang="fr-FR" sz="3200" b="1" u="none" strike="noStrike">
                  <a:solidFill>
                    <a:srgbClr val="FF0000"/>
                  </a:solidFill>
                  <a:effectLst/>
                  <a:uFillTx/>
                  <a:latin typeface="Calibri"/>
                </a:rPr>
                <a:t>Conférences et débats</a:t>
              </a:r>
              <a:endParaRPr lang="fr-FR" sz="3200" b="0" u="none" strike="noStrike">
                <a:solidFill>
                  <a:srgbClr val="000000"/>
                </a:solidFill>
                <a:effectLst/>
                <a:uFillTx/>
                <a:latin typeface="Arial"/>
              </a:endParaRPr>
            </a:p>
          </p:txBody>
        </p:sp>
      </p:gr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 name="ZoneTexte 2"/>
          <p:cNvSpPr/>
          <p:nvPr/>
        </p:nvSpPr>
        <p:spPr>
          <a:xfrm>
            <a:off x="324720" y="119880"/>
            <a:ext cx="11541960" cy="70740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fr-FR" sz="4000" b="1" u="none" strike="noStrike">
                <a:solidFill>
                  <a:srgbClr val="FF0000"/>
                </a:solidFill>
                <a:effectLst/>
                <a:uFillTx/>
                <a:latin typeface="Calibri"/>
              </a:rPr>
              <a:t>Plan de l’intervention</a:t>
            </a:r>
            <a:endParaRPr lang="fr-FR" sz="4000" b="0" u="none" strike="noStrike">
              <a:solidFill>
                <a:srgbClr val="000000"/>
              </a:solidFill>
              <a:effectLst/>
              <a:uFillTx/>
              <a:latin typeface="Arial"/>
            </a:endParaRPr>
          </a:p>
        </p:txBody>
      </p:sp>
      <p:sp>
        <p:nvSpPr>
          <p:cNvPr id="68" name="ZoneTexte 4"/>
          <p:cNvSpPr/>
          <p:nvPr/>
        </p:nvSpPr>
        <p:spPr>
          <a:xfrm>
            <a:off x="209880" y="94428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La fraternité dans la Bible</a:t>
            </a:r>
            <a:endParaRPr lang="fr-FR" sz="4000" b="0" u="none" strike="noStrike">
              <a:solidFill>
                <a:srgbClr val="000000"/>
              </a:solidFill>
              <a:effectLst/>
              <a:uFillTx/>
              <a:latin typeface="Arial"/>
            </a:endParaRPr>
          </a:p>
        </p:txBody>
      </p:sp>
      <p:sp>
        <p:nvSpPr>
          <p:cNvPr id="69" name="ZoneTexte 6"/>
          <p:cNvSpPr/>
          <p:nvPr/>
        </p:nvSpPr>
        <p:spPr>
          <a:xfrm>
            <a:off x="209880" y="165240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Lecture du texte Genèse 4, 1 – 16 (version TOB)</a:t>
            </a:r>
            <a:endParaRPr lang="fr-FR" sz="4000" b="0" u="none" strike="noStrike">
              <a:solidFill>
                <a:srgbClr val="000000"/>
              </a:solidFill>
              <a:effectLst/>
              <a:uFillTx/>
              <a:latin typeface="Arial"/>
            </a:endParaRPr>
          </a:p>
        </p:txBody>
      </p:sp>
      <p:sp>
        <p:nvSpPr>
          <p:cNvPr id="70" name="ZoneTexte 8"/>
          <p:cNvSpPr/>
          <p:nvPr/>
        </p:nvSpPr>
        <p:spPr>
          <a:xfrm>
            <a:off x="209880" y="239796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Structure du texte Genèse 4, 1 – 16</a:t>
            </a:r>
            <a:endParaRPr lang="fr-FR" sz="4000" b="0" u="none" strike="noStrike">
              <a:solidFill>
                <a:srgbClr val="000000"/>
              </a:solidFill>
              <a:effectLst/>
              <a:uFillTx/>
              <a:latin typeface="Arial"/>
            </a:endParaRPr>
          </a:p>
        </p:txBody>
      </p:sp>
      <p:sp>
        <p:nvSpPr>
          <p:cNvPr id="71" name="ZoneTexte 10"/>
          <p:cNvSpPr/>
          <p:nvPr/>
        </p:nvSpPr>
        <p:spPr>
          <a:xfrm>
            <a:off x="209880" y="306792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Diverses interprétations pour chaque séquence</a:t>
            </a:r>
            <a:endParaRPr lang="fr-FR" sz="4000" b="0" u="none" strike="noStrike">
              <a:solidFill>
                <a:srgbClr val="000000"/>
              </a:solidFill>
              <a:effectLst/>
              <a:uFillTx/>
              <a:latin typeface="Arial"/>
            </a:endParaRPr>
          </a:p>
        </p:txBody>
      </p:sp>
      <p:sp>
        <p:nvSpPr>
          <p:cNvPr id="72" name="ZoneTexte 12"/>
          <p:cNvSpPr/>
          <p:nvPr/>
        </p:nvSpPr>
        <p:spPr>
          <a:xfrm>
            <a:off x="209880" y="3851640"/>
            <a:ext cx="115272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Comment parler de fraternité dans Genèse 4, 1 – 16 ? </a:t>
            </a:r>
            <a:endParaRPr lang="fr-FR" sz="4000" b="0" u="none" strike="noStrike">
              <a:solidFill>
                <a:srgbClr val="000000"/>
              </a:solidFill>
              <a:effectLst/>
              <a:uFillTx/>
              <a:latin typeface="Arial"/>
            </a:endParaRPr>
          </a:p>
        </p:txBody>
      </p:sp>
      <p:sp>
        <p:nvSpPr>
          <p:cNvPr id="73" name="ZoneTexte 14"/>
          <p:cNvSpPr/>
          <p:nvPr/>
        </p:nvSpPr>
        <p:spPr>
          <a:xfrm>
            <a:off x="209880" y="4559400"/>
            <a:ext cx="115272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Aspect mythique et symbolique de Genèse 4, 1-16</a:t>
            </a:r>
            <a:endParaRPr lang="fr-FR" sz="4000" b="0" u="none" strike="noStrike">
              <a:solidFill>
                <a:srgbClr val="000000"/>
              </a:solidFill>
              <a:effectLst/>
              <a:uFillTx/>
              <a:latin typeface="Arial"/>
            </a:endParaRPr>
          </a:p>
        </p:txBody>
      </p:sp>
      <p:sp>
        <p:nvSpPr>
          <p:cNvPr id="74" name="ZoneTexte 16"/>
          <p:cNvSpPr/>
          <p:nvPr/>
        </p:nvSpPr>
        <p:spPr>
          <a:xfrm>
            <a:off x="0" y="5191560"/>
            <a:ext cx="12191760" cy="70740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fr-FR" sz="4000" b="1" u="none" strike="noStrike">
                <a:solidFill>
                  <a:srgbClr val="0070C0"/>
                </a:solidFill>
                <a:effectLst/>
                <a:uFillTx/>
                <a:latin typeface="Calibri"/>
              </a:rPr>
              <a:t>La problématique de Genèse 4, 1 – 16 toujours actuelle</a:t>
            </a:r>
            <a:endParaRPr lang="fr-FR" sz="4000" b="0" u="none" strike="noStrike">
              <a:solidFill>
                <a:srgbClr val="000000"/>
              </a:solidFill>
              <a:effectLst/>
              <a:uFillTx/>
              <a:latin typeface="Arial"/>
            </a:endParaRPr>
          </a:p>
        </p:txBody>
      </p:sp>
      <p:sp>
        <p:nvSpPr>
          <p:cNvPr id="75" name="ZoneTexte 18"/>
          <p:cNvSpPr/>
          <p:nvPr/>
        </p:nvSpPr>
        <p:spPr>
          <a:xfrm>
            <a:off x="209880" y="5907600"/>
            <a:ext cx="911376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Il est temps de discuter en petits groupes</a:t>
            </a:r>
            <a:endParaRPr lang="fr-FR" sz="40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6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6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fill="hold" nodeType="clickEffect">
                                  <p:stCondLst>
                                    <p:cond delay="0"/>
                                  </p:stCondLst>
                                  <p:childTnLst>
                                    <p:set>
                                      <p:cBhvr>
                                        <p:cTn id="14" dur="1" fill="hold">
                                          <p:stCondLst>
                                            <p:cond delay="0"/>
                                          </p:stCondLst>
                                        </p:cTn>
                                        <p:tgtEl>
                                          <p:spTgt spid="7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fill="hold" nodeType="clickEffect">
                                  <p:stCondLst>
                                    <p:cond delay="0"/>
                                  </p:stCondLst>
                                  <p:childTnLst>
                                    <p:set>
                                      <p:cBhvr>
                                        <p:cTn id="18" dur="1" fill="hold">
                                          <p:stCondLst>
                                            <p:cond delay="0"/>
                                          </p:stCondLst>
                                        </p:cTn>
                                        <p:tgtEl>
                                          <p:spTgt spid="7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fill="hold" nodeType="clickEffect">
                                  <p:stCondLst>
                                    <p:cond delay="0"/>
                                  </p:stCondLst>
                                  <p:childTnLst>
                                    <p:set>
                                      <p:cBhvr>
                                        <p:cTn id="22" dur="1" fill="hold">
                                          <p:stCondLst>
                                            <p:cond delay="0"/>
                                          </p:stCondLst>
                                        </p:cTn>
                                        <p:tgtEl>
                                          <p:spTgt spid="7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fill="hold" nodeType="clickEffect">
                                  <p:stCondLst>
                                    <p:cond delay="0"/>
                                  </p:stCondLst>
                                  <p:childTnLst>
                                    <p:set>
                                      <p:cBhvr>
                                        <p:cTn id="26" dur="1" fill="hold">
                                          <p:stCondLst>
                                            <p:cond delay="0"/>
                                          </p:stCondLst>
                                        </p:cTn>
                                        <p:tgtEl>
                                          <p:spTgt spid="7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fill="hold" nodeType="clickEffect">
                                  <p:stCondLst>
                                    <p:cond delay="0"/>
                                  </p:stCondLst>
                                  <p:childTnLst>
                                    <p:set>
                                      <p:cBhvr>
                                        <p:cTn id="30" dur="1" fill="hold">
                                          <p:stCondLst>
                                            <p:cond delay="0"/>
                                          </p:stCondLst>
                                        </p:cTn>
                                        <p:tgtEl>
                                          <p:spTgt spid="7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fill="hold" nodeType="clickEffect">
                                  <p:stCondLst>
                                    <p:cond delay="0"/>
                                  </p:stCondLst>
                                  <p:childTnLst>
                                    <p:set>
                                      <p:cBhvr>
                                        <p:cTn id="34" dur="1" fill="hold">
                                          <p:stCondLst>
                                            <p:cond delay="0"/>
                                          </p:stCondLst>
                                        </p:cTn>
                                        <p:tgtEl>
                                          <p:spTgt spid="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6" name="ZoneTexte 5"/>
          <p:cNvSpPr/>
          <p:nvPr/>
        </p:nvSpPr>
        <p:spPr>
          <a:xfrm>
            <a:off x="279720" y="1436400"/>
            <a:ext cx="11631960" cy="501624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fr-FR" sz="3200" b="1" u="none" strike="noStrike">
                <a:solidFill>
                  <a:schemeClr val="dk1"/>
                </a:solidFill>
                <a:effectLst/>
                <a:uFillTx/>
                <a:latin typeface="Calibri"/>
              </a:rPr>
              <a:t>Assez paradoxalement, le mot </a:t>
            </a:r>
            <a:r>
              <a:rPr lang="fr-FR" sz="3200" b="1" u="none" strike="noStrike">
                <a:solidFill>
                  <a:srgbClr val="FF0000"/>
                </a:solidFill>
                <a:effectLst/>
                <a:uFillTx/>
                <a:latin typeface="Calibri"/>
              </a:rPr>
              <a:t>fraternité</a:t>
            </a:r>
            <a:r>
              <a:rPr lang="fr-FR" sz="3200" b="1" u="none" strike="noStrike">
                <a:solidFill>
                  <a:schemeClr val="dk1"/>
                </a:solidFill>
                <a:effectLst/>
                <a:uFillTx/>
                <a:latin typeface="Calibri"/>
              </a:rPr>
              <a:t> n’apparait qu’une seule fois dans la Bible</a:t>
            </a:r>
            <a:endParaRPr lang="fr-FR" sz="3200" b="0" u="none" strike="noStrike">
              <a:solidFill>
                <a:srgbClr val="000000"/>
              </a:solidFill>
              <a:effectLst/>
              <a:uFillTx/>
              <a:latin typeface="Arial"/>
            </a:endParaRPr>
          </a:p>
          <a:p>
            <a:pPr algn="just" defTabSz="914400">
              <a:lnSpc>
                <a:spcPct val="100000"/>
              </a:lnSpc>
            </a:pPr>
            <a:r>
              <a:rPr lang="fr-FR" sz="3200" b="1" u="none" strike="noStrike">
                <a:solidFill>
                  <a:srgbClr val="0070C0"/>
                </a:solidFill>
                <a:effectLst/>
                <a:uFillTx/>
                <a:latin typeface="Calibri"/>
              </a:rPr>
              <a:t>Zacharie 11:14  Puis je brisai ma seconde houlette.  Entente pour rompre </a:t>
            </a:r>
            <a:r>
              <a:rPr lang="fr-FR" sz="3200" b="1" u="none" strike="noStrike">
                <a:solidFill>
                  <a:srgbClr val="FF0000"/>
                </a:solidFill>
                <a:effectLst/>
                <a:uFillTx/>
                <a:latin typeface="Calibri"/>
              </a:rPr>
              <a:t>la fraternité </a:t>
            </a:r>
            <a:r>
              <a:rPr lang="fr-FR" sz="3200" b="1" u="none" strike="noStrike">
                <a:solidFill>
                  <a:srgbClr val="0070C0"/>
                </a:solidFill>
                <a:effectLst/>
                <a:uFillTx/>
                <a:latin typeface="Calibri"/>
              </a:rPr>
              <a:t>entre Juda et Israël.</a:t>
            </a:r>
            <a:endParaRPr lang="fr-FR" sz="3200" b="0" u="none" strike="noStrike">
              <a:solidFill>
                <a:srgbClr val="000000"/>
              </a:solidFill>
              <a:effectLst/>
              <a:uFillTx/>
              <a:latin typeface="Arial"/>
            </a:endParaRPr>
          </a:p>
          <a:p>
            <a:pPr algn="just" defTabSz="914400">
              <a:lnSpc>
                <a:spcPct val="100000"/>
              </a:lnSpc>
            </a:pPr>
            <a:r>
              <a:rPr lang="fr-FR" sz="3200" b="1" u="none" strike="noStrike">
                <a:solidFill>
                  <a:schemeClr val="dk1"/>
                </a:solidFill>
                <a:effectLst/>
                <a:uFillTx/>
                <a:latin typeface="Calibri"/>
              </a:rPr>
              <a:t>mais le concept est très présent, souvent exprimé par des termes comme </a:t>
            </a:r>
            <a:endParaRPr lang="fr-FR" sz="3200" b="0" u="none" strike="noStrike">
              <a:solidFill>
                <a:srgbClr val="000000"/>
              </a:solidFill>
              <a:effectLst/>
              <a:uFillTx/>
              <a:latin typeface="Arial"/>
            </a:endParaRPr>
          </a:p>
          <a:p>
            <a:pPr algn="just" defTabSz="914400">
              <a:lnSpc>
                <a:spcPct val="100000"/>
              </a:lnSpc>
            </a:pPr>
            <a:r>
              <a:rPr lang="fr-FR" sz="3200" b="1" u="none" strike="noStrike">
                <a:solidFill>
                  <a:srgbClr val="FF0000"/>
                </a:solidFill>
                <a:effectLst/>
                <a:uFillTx/>
                <a:latin typeface="Calibri"/>
              </a:rPr>
              <a:t>frère</a:t>
            </a:r>
            <a:r>
              <a:rPr lang="fr-FR" sz="3200" b="1" u="none" strike="noStrike">
                <a:solidFill>
                  <a:schemeClr val="dk1"/>
                </a:solidFill>
                <a:effectLst/>
                <a:uFillTx/>
                <a:latin typeface="Calibri"/>
              </a:rPr>
              <a:t>  345 fois</a:t>
            </a:r>
            <a:endParaRPr lang="fr-FR" sz="3200" b="0" u="none" strike="noStrike">
              <a:solidFill>
                <a:srgbClr val="000000"/>
              </a:solidFill>
              <a:effectLst/>
              <a:uFillTx/>
              <a:latin typeface="Arial"/>
            </a:endParaRPr>
          </a:p>
          <a:p>
            <a:pPr algn="just" defTabSz="914400">
              <a:lnSpc>
                <a:spcPct val="100000"/>
              </a:lnSpc>
            </a:pPr>
            <a:r>
              <a:rPr lang="fr-FR" sz="3200" b="1" u="none" strike="noStrike">
                <a:solidFill>
                  <a:srgbClr val="FF0000"/>
                </a:solidFill>
                <a:effectLst/>
                <a:uFillTx/>
                <a:latin typeface="Calibri"/>
              </a:rPr>
              <a:t>communauté</a:t>
            </a:r>
            <a:r>
              <a:rPr lang="fr-FR" sz="3200" b="1" u="none" strike="noStrike">
                <a:solidFill>
                  <a:schemeClr val="dk1"/>
                </a:solidFill>
                <a:effectLst/>
                <a:uFillTx/>
                <a:latin typeface="Calibri"/>
              </a:rPr>
              <a:t> 132 fois</a:t>
            </a:r>
            <a:endParaRPr lang="fr-FR" sz="3200" b="0" u="none" strike="noStrike">
              <a:solidFill>
                <a:srgbClr val="000000"/>
              </a:solidFill>
              <a:effectLst/>
              <a:uFillTx/>
              <a:latin typeface="Arial"/>
            </a:endParaRPr>
          </a:p>
          <a:p>
            <a:pPr algn="just" defTabSz="914400">
              <a:lnSpc>
                <a:spcPct val="100000"/>
              </a:lnSpc>
            </a:pPr>
            <a:r>
              <a:rPr lang="fr-FR" sz="3200" b="1" u="none" strike="noStrike">
                <a:solidFill>
                  <a:srgbClr val="FF0000"/>
                </a:solidFill>
                <a:effectLst/>
                <a:uFillTx/>
                <a:latin typeface="Calibri"/>
              </a:rPr>
              <a:t>unité</a:t>
            </a:r>
            <a:r>
              <a:rPr lang="fr-FR" sz="3200" b="1" u="none" strike="noStrike">
                <a:solidFill>
                  <a:schemeClr val="dk1"/>
                </a:solidFill>
                <a:effectLst/>
                <a:uFillTx/>
                <a:latin typeface="Calibri"/>
              </a:rPr>
              <a:t> 7 fois</a:t>
            </a:r>
            <a:endParaRPr lang="fr-FR" sz="3200" b="0" u="none" strike="noStrike">
              <a:solidFill>
                <a:srgbClr val="000000"/>
              </a:solidFill>
              <a:effectLst/>
              <a:uFillTx/>
              <a:latin typeface="Arial"/>
            </a:endParaRPr>
          </a:p>
          <a:p>
            <a:pPr algn="just" defTabSz="914400">
              <a:lnSpc>
                <a:spcPct val="100000"/>
              </a:lnSpc>
            </a:pPr>
            <a:r>
              <a:rPr lang="fr-FR" sz="3200" b="1" u="none" strike="noStrike">
                <a:solidFill>
                  <a:srgbClr val="FF0000"/>
                </a:solidFill>
                <a:effectLst/>
                <a:uFillTx/>
                <a:latin typeface="Calibri"/>
              </a:rPr>
              <a:t>amour fraternel </a:t>
            </a:r>
            <a:r>
              <a:rPr lang="fr-FR" sz="3200" b="1" u="none" strike="noStrike">
                <a:solidFill>
                  <a:schemeClr val="dk1"/>
                </a:solidFill>
                <a:effectLst/>
                <a:uFillTx/>
                <a:latin typeface="Calibri"/>
              </a:rPr>
              <a:t>5 fois</a:t>
            </a:r>
            <a:endParaRPr lang="fr-FR" sz="3200" b="0" u="none" strike="noStrike">
              <a:solidFill>
                <a:srgbClr val="000000"/>
              </a:solidFill>
              <a:effectLst/>
              <a:uFillTx/>
              <a:latin typeface="Arial"/>
            </a:endParaRPr>
          </a:p>
        </p:txBody>
      </p:sp>
      <p:sp>
        <p:nvSpPr>
          <p:cNvPr id="77" name="ZoneTexte 6"/>
          <p:cNvSpPr/>
          <p:nvPr/>
        </p:nvSpPr>
        <p:spPr>
          <a:xfrm>
            <a:off x="284760" y="40464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FF0000"/>
                </a:solidFill>
                <a:effectLst/>
                <a:uFillTx/>
                <a:latin typeface="Calibri"/>
              </a:rPr>
              <a:t>La fraternité dans la Bible</a:t>
            </a:r>
            <a:endParaRPr lang="fr-FR" sz="40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35" dur="indefinite" restart="never" nodeType="tmRoot">
          <p:childTnLst>
            <p:seq>
              <p:cTn id="36" dur="indefinite" nodeType="mainSeq">
                <p:childTnLst>
                  <p:par>
                    <p:cTn id="37" fill="hold">
                      <p:stCondLst>
                        <p:cond delay="indefinite"/>
                      </p:stCondLst>
                      <p:childTnLst>
                        <p:par>
                          <p:cTn id="38" fill="hold">
                            <p:stCondLst>
                              <p:cond delay="0"/>
                            </p:stCondLst>
                            <p:childTnLst>
                              <p:par>
                                <p:cTn id="39" presetID="1" presetClass="entr" fill="hold" nodeType="clickEffect">
                                  <p:stCondLst>
                                    <p:cond delay="0"/>
                                  </p:stCondLst>
                                  <p:childTnLst>
                                    <p:set>
                                      <p:cBhvr>
                                        <p:cTn id="40"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8" name="ZoneTexte 5"/>
          <p:cNvSpPr/>
          <p:nvPr/>
        </p:nvSpPr>
        <p:spPr>
          <a:xfrm>
            <a:off x="279720" y="1436400"/>
            <a:ext cx="11631960" cy="501624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fr-FR" sz="3200" b="1" u="none" strike="noStrike">
                <a:solidFill>
                  <a:schemeClr val="dk1"/>
                </a:solidFill>
                <a:effectLst/>
                <a:uFillTx/>
                <a:latin typeface="Calibri"/>
              </a:rPr>
              <a:t>Assez paradoxalement, le mot </a:t>
            </a:r>
            <a:r>
              <a:rPr lang="fr-FR" sz="3200" b="1" u="none" strike="noStrike">
                <a:solidFill>
                  <a:srgbClr val="FF0000"/>
                </a:solidFill>
                <a:effectLst/>
                <a:uFillTx/>
                <a:latin typeface="Calibri"/>
              </a:rPr>
              <a:t>fraternité</a:t>
            </a:r>
            <a:r>
              <a:rPr lang="fr-FR" sz="3200" b="1" u="none" strike="noStrike">
                <a:solidFill>
                  <a:schemeClr val="dk1"/>
                </a:solidFill>
                <a:effectLst/>
                <a:uFillTx/>
                <a:latin typeface="Calibri"/>
              </a:rPr>
              <a:t> n’apparait qu’une seule fois dans la Bible</a:t>
            </a:r>
            <a:endParaRPr lang="fr-FR" sz="3200" b="0" u="none" strike="noStrike">
              <a:solidFill>
                <a:srgbClr val="000000"/>
              </a:solidFill>
              <a:effectLst/>
              <a:uFillTx/>
              <a:latin typeface="Arial"/>
            </a:endParaRPr>
          </a:p>
          <a:p>
            <a:pPr algn="just" defTabSz="914400">
              <a:lnSpc>
                <a:spcPct val="100000"/>
              </a:lnSpc>
            </a:pPr>
            <a:r>
              <a:rPr lang="fr-FR" sz="3200" b="1" u="none" strike="noStrike">
                <a:solidFill>
                  <a:srgbClr val="0070C0"/>
                </a:solidFill>
                <a:effectLst/>
                <a:uFillTx/>
                <a:latin typeface="Calibri"/>
              </a:rPr>
              <a:t>Zacharie 11:14  Puis je brisai ma seconde houlette.  Entente pour rompre </a:t>
            </a:r>
            <a:r>
              <a:rPr lang="fr-FR" sz="3200" b="1" u="none" strike="noStrike">
                <a:solidFill>
                  <a:srgbClr val="FF0000"/>
                </a:solidFill>
                <a:effectLst/>
                <a:uFillTx/>
                <a:latin typeface="Calibri"/>
              </a:rPr>
              <a:t>la fraternité </a:t>
            </a:r>
            <a:r>
              <a:rPr lang="fr-FR" sz="3200" b="1" u="none" strike="noStrike">
                <a:solidFill>
                  <a:srgbClr val="0070C0"/>
                </a:solidFill>
                <a:effectLst/>
                <a:uFillTx/>
                <a:latin typeface="Calibri"/>
              </a:rPr>
              <a:t>entre Juda et Israël.</a:t>
            </a:r>
            <a:endParaRPr lang="fr-FR" sz="3200" b="0" u="none" strike="noStrike">
              <a:solidFill>
                <a:srgbClr val="000000"/>
              </a:solidFill>
              <a:effectLst/>
              <a:uFillTx/>
              <a:latin typeface="Arial"/>
            </a:endParaRPr>
          </a:p>
          <a:p>
            <a:pPr algn="just" defTabSz="914400">
              <a:lnSpc>
                <a:spcPct val="100000"/>
              </a:lnSpc>
            </a:pPr>
            <a:r>
              <a:rPr lang="fr-FR" sz="3200" b="1" u="none" strike="noStrike">
                <a:solidFill>
                  <a:schemeClr val="dk1"/>
                </a:solidFill>
                <a:effectLst/>
                <a:uFillTx/>
                <a:latin typeface="Calibri"/>
              </a:rPr>
              <a:t>mais le concept est très présent, souvent exprimé par des termes comme </a:t>
            </a:r>
            <a:endParaRPr lang="fr-FR" sz="3200" b="0" u="none" strike="noStrike">
              <a:solidFill>
                <a:srgbClr val="000000"/>
              </a:solidFill>
              <a:effectLst/>
              <a:uFillTx/>
              <a:latin typeface="Arial"/>
            </a:endParaRPr>
          </a:p>
          <a:p>
            <a:pPr algn="just" defTabSz="914400">
              <a:lnSpc>
                <a:spcPct val="100000"/>
              </a:lnSpc>
            </a:pPr>
            <a:r>
              <a:rPr lang="fr-FR" sz="3200" b="1" u="none" strike="noStrike">
                <a:solidFill>
                  <a:srgbClr val="FF0000"/>
                </a:solidFill>
                <a:effectLst/>
                <a:uFillTx/>
                <a:latin typeface="Calibri"/>
              </a:rPr>
              <a:t>frère</a:t>
            </a:r>
            <a:r>
              <a:rPr lang="fr-FR" sz="3200" b="1" u="none" strike="noStrike">
                <a:solidFill>
                  <a:schemeClr val="dk1"/>
                </a:solidFill>
                <a:effectLst/>
                <a:uFillTx/>
                <a:latin typeface="Calibri"/>
              </a:rPr>
              <a:t>  345 fois</a:t>
            </a:r>
            <a:endParaRPr lang="fr-FR" sz="3200" b="0" u="none" strike="noStrike">
              <a:solidFill>
                <a:srgbClr val="000000"/>
              </a:solidFill>
              <a:effectLst/>
              <a:uFillTx/>
              <a:latin typeface="Arial"/>
            </a:endParaRPr>
          </a:p>
          <a:p>
            <a:pPr algn="just" defTabSz="914400">
              <a:lnSpc>
                <a:spcPct val="100000"/>
              </a:lnSpc>
            </a:pPr>
            <a:r>
              <a:rPr lang="fr-FR" sz="3200" b="1" u="none" strike="noStrike">
                <a:solidFill>
                  <a:srgbClr val="FF0000"/>
                </a:solidFill>
                <a:effectLst/>
                <a:uFillTx/>
                <a:latin typeface="Calibri"/>
              </a:rPr>
              <a:t>communauté</a:t>
            </a:r>
            <a:r>
              <a:rPr lang="fr-FR" sz="3200" b="1" u="none" strike="noStrike">
                <a:solidFill>
                  <a:schemeClr val="dk1"/>
                </a:solidFill>
                <a:effectLst/>
                <a:uFillTx/>
                <a:latin typeface="Calibri"/>
              </a:rPr>
              <a:t> 132 fois</a:t>
            </a:r>
            <a:endParaRPr lang="fr-FR" sz="3200" b="0" u="none" strike="noStrike">
              <a:solidFill>
                <a:srgbClr val="000000"/>
              </a:solidFill>
              <a:effectLst/>
              <a:uFillTx/>
              <a:latin typeface="Arial"/>
            </a:endParaRPr>
          </a:p>
          <a:p>
            <a:pPr algn="just" defTabSz="914400">
              <a:lnSpc>
                <a:spcPct val="100000"/>
              </a:lnSpc>
            </a:pPr>
            <a:r>
              <a:rPr lang="fr-FR" sz="3200" b="1" u="none" strike="noStrike">
                <a:solidFill>
                  <a:srgbClr val="FF0000"/>
                </a:solidFill>
                <a:effectLst/>
                <a:uFillTx/>
                <a:latin typeface="Calibri"/>
              </a:rPr>
              <a:t>unité</a:t>
            </a:r>
            <a:r>
              <a:rPr lang="fr-FR" sz="3200" b="1" u="none" strike="noStrike">
                <a:solidFill>
                  <a:schemeClr val="dk1"/>
                </a:solidFill>
                <a:effectLst/>
                <a:uFillTx/>
                <a:latin typeface="Calibri"/>
              </a:rPr>
              <a:t> 7 fois</a:t>
            </a:r>
            <a:endParaRPr lang="fr-FR" sz="3200" b="0" u="none" strike="noStrike">
              <a:solidFill>
                <a:srgbClr val="000000"/>
              </a:solidFill>
              <a:effectLst/>
              <a:uFillTx/>
              <a:latin typeface="Arial"/>
            </a:endParaRPr>
          </a:p>
          <a:p>
            <a:pPr algn="just" defTabSz="914400">
              <a:lnSpc>
                <a:spcPct val="100000"/>
              </a:lnSpc>
            </a:pPr>
            <a:r>
              <a:rPr lang="fr-FR" sz="3200" b="1" u="none" strike="noStrike">
                <a:solidFill>
                  <a:srgbClr val="FF0000"/>
                </a:solidFill>
                <a:effectLst/>
                <a:uFillTx/>
                <a:latin typeface="Calibri"/>
              </a:rPr>
              <a:t>amour fraternel </a:t>
            </a:r>
            <a:r>
              <a:rPr lang="fr-FR" sz="3200" b="1" u="none" strike="noStrike">
                <a:solidFill>
                  <a:schemeClr val="dk1"/>
                </a:solidFill>
                <a:effectLst/>
                <a:uFillTx/>
                <a:latin typeface="Calibri"/>
              </a:rPr>
              <a:t>5 fois</a:t>
            </a:r>
            <a:endParaRPr lang="fr-FR" sz="3200" b="0" u="none" strike="noStrike">
              <a:solidFill>
                <a:srgbClr val="000000"/>
              </a:solidFill>
              <a:effectLst/>
              <a:uFillTx/>
              <a:latin typeface="Arial"/>
            </a:endParaRPr>
          </a:p>
        </p:txBody>
      </p:sp>
      <p:sp>
        <p:nvSpPr>
          <p:cNvPr id="79" name="ZoneTexte 6"/>
          <p:cNvSpPr/>
          <p:nvPr/>
        </p:nvSpPr>
        <p:spPr>
          <a:xfrm>
            <a:off x="284760" y="40464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FF0000"/>
                </a:solidFill>
                <a:effectLst/>
                <a:uFillTx/>
                <a:latin typeface="Calibri"/>
              </a:rPr>
              <a:t>La fraternité dans la Bible</a:t>
            </a:r>
            <a:endParaRPr lang="fr-FR" sz="40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41" dur="indefinite" restart="never" nodeType="tmRoot">
          <p:childTnLst>
            <p:seq>
              <p:cTn id="42" dur="indefinite" nodeType="mainSeq">
                <p:childTnLst>
                  <p:par>
                    <p:cTn id="43" fill="hold">
                      <p:stCondLst>
                        <p:cond delay="indefinite"/>
                      </p:stCondLst>
                      <p:childTnLst>
                        <p:par>
                          <p:cTn id="44" fill="hold">
                            <p:stCondLst>
                              <p:cond delay="0"/>
                            </p:stCondLst>
                            <p:childTnLst>
                              <p:par>
                                <p:cTn id="45" presetID="1" presetClass="entr" fill="hold" nodeType="clickEffect">
                                  <p:stCondLst>
                                    <p:cond delay="0"/>
                                  </p:stCondLst>
                                  <p:childTnLst>
                                    <p:set>
                                      <p:cBhvr>
                                        <p:cTn id="46" dur="1" fill="hold">
                                          <p:stCondLst>
                                            <p:cond delay="0"/>
                                          </p:stCondLst>
                                        </p:cTn>
                                        <p:tgtEl>
                                          <p:spTgt spid="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0" name="ZoneTexte 5"/>
          <p:cNvSpPr/>
          <p:nvPr/>
        </p:nvSpPr>
        <p:spPr>
          <a:xfrm>
            <a:off x="284760" y="1556280"/>
            <a:ext cx="11631960" cy="458928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15000"/>
              </a:lnSpc>
            </a:pPr>
            <a:r>
              <a:rPr lang="fr-FR" sz="3200" b="1" u="none" strike="noStrike">
                <a:solidFill>
                  <a:schemeClr val="dk1"/>
                </a:solidFill>
                <a:effectLst/>
                <a:uFillTx/>
                <a:latin typeface="Calibri"/>
                <a:ea typeface="Times New Roman"/>
              </a:rPr>
              <a:t>La Bible, depuis ses premiers récits, place la fraternité au cœur de sa réflexion sur la condition humaine. Elle y apparaît comme </a:t>
            </a:r>
            <a:r>
              <a:rPr lang="fr-FR" sz="3200" b="1" u="none" strike="noStrike">
                <a:solidFill>
                  <a:srgbClr val="FF0000"/>
                </a:solidFill>
                <a:effectLst/>
                <a:uFillTx/>
                <a:latin typeface="Calibri"/>
                <a:ea typeface="Times New Roman"/>
              </a:rPr>
              <a:t>un idéal à vivre</a:t>
            </a:r>
            <a:r>
              <a:rPr lang="fr-FR" sz="3200" b="1" u="none" strike="noStrike">
                <a:solidFill>
                  <a:schemeClr val="dk1"/>
                </a:solidFill>
                <a:effectLst/>
                <a:uFillTx/>
                <a:latin typeface="Calibri"/>
                <a:ea typeface="Times New Roman"/>
              </a:rPr>
              <a:t>, mais aussi comme </a:t>
            </a:r>
            <a:r>
              <a:rPr lang="fr-FR" sz="3200" b="1" u="none" strike="noStrike">
                <a:solidFill>
                  <a:srgbClr val="FF0000"/>
                </a:solidFill>
                <a:effectLst/>
                <a:uFillTx/>
                <a:latin typeface="Calibri"/>
                <a:ea typeface="Times New Roman"/>
              </a:rPr>
              <a:t>un défi constant</a:t>
            </a:r>
            <a:r>
              <a:rPr lang="fr-FR" sz="3200" b="1" u="none" strike="noStrike">
                <a:solidFill>
                  <a:schemeClr val="dk1"/>
                </a:solidFill>
                <a:effectLst/>
                <a:uFillTx/>
                <a:latin typeface="Calibri"/>
                <a:ea typeface="Times New Roman"/>
              </a:rPr>
              <a:t>, menacé par la jalousie, la violence et le refus de responsabilité. Pourtant, tout au long des Écritures, ce thème se déploie comme une invitation pressante à </a:t>
            </a:r>
            <a:r>
              <a:rPr lang="fr-FR" sz="3200" b="1" u="none" strike="noStrike">
                <a:solidFill>
                  <a:srgbClr val="FF0000"/>
                </a:solidFill>
                <a:effectLst/>
                <a:uFillTx/>
                <a:latin typeface="Calibri"/>
                <a:ea typeface="Times New Roman"/>
              </a:rPr>
              <a:t>reconnaître en l’autre un frère ou une sœur</a:t>
            </a:r>
            <a:r>
              <a:rPr lang="fr-FR" sz="3200" b="1" u="none" strike="noStrike">
                <a:solidFill>
                  <a:schemeClr val="dk1"/>
                </a:solidFill>
                <a:effectLst/>
                <a:uFillTx/>
                <a:latin typeface="Calibri"/>
                <a:ea typeface="Times New Roman"/>
              </a:rPr>
              <a:t>, à assumer une </a:t>
            </a:r>
            <a:r>
              <a:rPr lang="fr-FR" sz="3200" b="1" u="none" strike="noStrike">
                <a:solidFill>
                  <a:srgbClr val="FF0000"/>
                </a:solidFill>
                <a:effectLst/>
                <a:uFillTx/>
                <a:latin typeface="Calibri"/>
                <a:ea typeface="Times New Roman"/>
              </a:rPr>
              <a:t>responsabilité mutuelle </a:t>
            </a:r>
            <a:r>
              <a:rPr lang="fr-FR" sz="3200" b="1" u="none" strike="noStrike">
                <a:solidFill>
                  <a:schemeClr val="dk1"/>
                </a:solidFill>
                <a:effectLst/>
                <a:uFillTx/>
                <a:latin typeface="Calibri"/>
                <a:ea typeface="Times New Roman"/>
              </a:rPr>
              <a:t>et à construire des </a:t>
            </a:r>
            <a:r>
              <a:rPr lang="fr-FR" sz="3200" b="1" u="none" strike="noStrike">
                <a:solidFill>
                  <a:srgbClr val="FF0000"/>
                </a:solidFill>
                <a:effectLst/>
                <a:uFillTx/>
                <a:latin typeface="Calibri"/>
                <a:ea typeface="Times New Roman"/>
              </a:rPr>
              <a:t>relations fondées sur la justice et l’amour</a:t>
            </a:r>
            <a:r>
              <a:rPr lang="fr-FR" sz="3200" b="1" u="none" strike="noStrike">
                <a:solidFill>
                  <a:schemeClr val="dk1"/>
                </a:solidFill>
                <a:effectLst/>
                <a:uFillTx/>
                <a:latin typeface="Calibri"/>
                <a:ea typeface="Times New Roman"/>
              </a:rPr>
              <a:t>.</a:t>
            </a:r>
            <a:endParaRPr lang="fr-FR" sz="3200" b="0" u="none" strike="noStrike">
              <a:solidFill>
                <a:srgbClr val="000000"/>
              </a:solidFill>
              <a:effectLst/>
              <a:uFillTx/>
              <a:latin typeface="Arial"/>
            </a:endParaRPr>
          </a:p>
        </p:txBody>
      </p:sp>
      <p:sp>
        <p:nvSpPr>
          <p:cNvPr id="81" name="ZoneTexte 6"/>
          <p:cNvSpPr/>
          <p:nvPr/>
        </p:nvSpPr>
        <p:spPr>
          <a:xfrm>
            <a:off x="284760" y="40464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FF0000"/>
                </a:solidFill>
                <a:effectLst/>
                <a:uFillTx/>
                <a:latin typeface="Calibri"/>
              </a:rPr>
              <a:t>La fraternité dans la Bible</a:t>
            </a:r>
            <a:endParaRPr lang="fr-FR" sz="40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 name="ZoneTexte 5"/>
          <p:cNvSpPr/>
          <p:nvPr/>
        </p:nvSpPr>
        <p:spPr>
          <a:xfrm>
            <a:off x="284760" y="1556280"/>
            <a:ext cx="11631960" cy="289044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15000"/>
              </a:lnSpc>
            </a:pPr>
            <a:r>
              <a:rPr lang="fr-FR" sz="3200" b="1" u="none" strike="noStrike">
                <a:solidFill>
                  <a:schemeClr val="dk1"/>
                </a:solidFill>
                <a:effectLst/>
                <a:uFillTx/>
                <a:latin typeface="Calibri"/>
                <a:ea typeface="Calibri"/>
              </a:rPr>
              <a:t>La fraternité biblique </a:t>
            </a:r>
            <a:r>
              <a:rPr lang="fr-FR" sz="3200" b="1" u="none" strike="noStrike">
                <a:solidFill>
                  <a:srgbClr val="FF0000"/>
                </a:solidFill>
                <a:effectLst/>
                <a:uFillTx/>
                <a:latin typeface="Calibri"/>
                <a:ea typeface="Calibri"/>
              </a:rPr>
              <a:t>ne se limite pas aux liens du sang</a:t>
            </a:r>
            <a:r>
              <a:rPr lang="fr-FR" sz="3200" b="1" u="none" strike="noStrike">
                <a:solidFill>
                  <a:schemeClr val="dk1"/>
                </a:solidFill>
                <a:effectLst/>
                <a:uFillTx/>
                <a:latin typeface="Calibri"/>
                <a:ea typeface="Calibri"/>
              </a:rPr>
              <a:t>. Elle </a:t>
            </a:r>
            <a:r>
              <a:rPr lang="fr-FR" sz="3200" b="1" u="none" strike="noStrike">
                <a:solidFill>
                  <a:srgbClr val="FF0000"/>
                </a:solidFill>
                <a:effectLst/>
                <a:uFillTx/>
                <a:latin typeface="Calibri"/>
                <a:ea typeface="Calibri"/>
              </a:rPr>
              <a:t>s’étend à toute l’humanité</a:t>
            </a:r>
            <a:r>
              <a:rPr lang="fr-FR" sz="3200" b="1" u="none" strike="noStrike">
                <a:solidFill>
                  <a:schemeClr val="dk1"/>
                </a:solidFill>
                <a:effectLst/>
                <a:uFillTx/>
                <a:latin typeface="Calibri"/>
                <a:ea typeface="Calibri"/>
              </a:rPr>
              <a:t>, comme en témoignent les lois du Lévitique appelant à aimer </a:t>
            </a:r>
            <a:r>
              <a:rPr lang="fr-FR" sz="3200" b="1" u="none" strike="noStrike">
                <a:solidFill>
                  <a:srgbClr val="FF0000"/>
                </a:solidFill>
                <a:effectLst/>
                <a:uFillTx/>
                <a:latin typeface="Calibri"/>
                <a:ea typeface="Calibri"/>
              </a:rPr>
              <a:t>son prochain comme soi-même</a:t>
            </a:r>
            <a:r>
              <a:rPr lang="fr-FR" sz="3200" b="1" u="none" strike="noStrike">
                <a:solidFill>
                  <a:schemeClr val="dk1"/>
                </a:solidFill>
                <a:effectLst/>
                <a:uFillTx/>
                <a:latin typeface="Calibri"/>
                <a:ea typeface="Calibri"/>
              </a:rPr>
              <a:t>, ou encore les enseignements de Jésus, qui pousse cette exigence </a:t>
            </a:r>
            <a:r>
              <a:rPr lang="fr-FR" sz="3200" b="1" u="none" strike="noStrike">
                <a:solidFill>
                  <a:srgbClr val="FF0000"/>
                </a:solidFill>
                <a:effectLst/>
                <a:uFillTx/>
                <a:latin typeface="Calibri"/>
                <a:ea typeface="Calibri"/>
              </a:rPr>
              <a:t>jusqu’à inclure ses ennemis</a:t>
            </a:r>
            <a:endParaRPr lang="fr-FR" sz="3200" b="0" u="none" strike="noStrike">
              <a:solidFill>
                <a:srgbClr val="000000"/>
              </a:solidFill>
              <a:effectLst/>
              <a:uFillTx/>
              <a:latin typeface="Arial"/>
            </a:endParaRPr>
          </a:p>
        </p:txBody>
      </p:sp>
      <p:sp>
        <p:nvSpPr>
          <p:cNvPr id="83" name="ZoneTexte 6"/>
          <p:cNvSpPr/>
          <p:nvPr/>
        </p:nvSpPr>
        <p:spPr>
          <a:xfrm>
            <a:off x="284760" y="40464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FF0000"/>
                </a:solidFill>
                <a:effectLst/>
                <a:uFillTx/>
                <a:latin typeface="Calibri"/>
              </a:rPr>
              <a:t>La fraternité dans la Bible</a:t>
            </a:r>
            <a:endParaRPr lang="fr-FR" sz="40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 name="ZoneTexte 5"/>
          <p:cNvSpPr/>
          <p:nvPr/>
        </p:nvSpPr>
        <p:spPr>
          <a:xfrm>
            <a:off x="284760" y="1556280"/>
            <a:ext cx="11631960" cy="402300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15000"/>
              </a:lnSpc>
            </a:pPr>
            <a:r>
              <a:rPr lang="fr-FR" sz="3200" b="1" u="none" strike="noStrike">
                <a:solidFill>
                  <a:schemeClr val="dk1"/>
                </a:solidFill>
                <a:effectLst/>
                <a:uFillTx/>
                <a:latin typeface="Calibri"/>
                <a:ea typeface="Calibri"/>
              </a:rPr>
              <a:t>Dans le Nouveau Testament, la fraternité devient même un signe distinctif des disciples du Christ, unis par une foi commune et </a:t>
            </a:r>
            <a:r>
              <a:rPr lang="fr-FR" sz="3200" b="1" u="none" strike="noStrike">
                <a:solidFill>
                  <a:srgbClr val="FF0000"/>
                </a:solidFill>
                <a:effectLst/>
                <a:uFillTx/>
                <a:latin typeface="Calibri"/>
                <a:ea typeface="Calibri"/>
              </a:rPr>
              <a:t>appelés à vivre en harmonie</a:t>
            </a:r>
            <a:r>
              <a:rPr lang="fr-FR" sz="3200" b="1" u="none" strike="noStrike">
                <a:solidFill>
                  <a:schemeClr val="dk1"/>
                </a:solidFill>
                <a:effectLst/>
                <a:uFillTx/>
                <a:latin typeface="Calibri"/>
                <a:ea typeface="Calibri"/>
              </a:rPr>
              <a:t>, au-delà des divisions sociales, culturelles ou ethniques. Ainsi, la Bible présente </a:t>
            </a:r>
            <a:r>
              <a:rPr lang="fr-FR" sz="3200" b="1" u="none" strike="noStrike">
                <a:solidFill>
                  <a:srgbClr val="FF0000"/>
                </a:solidFill>
                <a:effectLst/>
                <a:uFillTx/>
                <a:latin typeface="Calibri"/>
                <a:ea typeface="Calibri"/>
              </a:rPr>
              <a:t>la fraternité non seulement comme un don, mais aussi comme une tâche</a:t>
            </a:r>
            <a:r>
              <a:rPr lang="fr-FR" sz="3200" b="1" u="none" strike="noStrike">
                <a:solidFill>
                  <a:schemeClr val="dk1"/>
                </a:solidFill>
                <a:effectLst/>
                <a:uFillTx/>
                <a:latin typeface="Calibri"/>
                <a:ea typeface="Calibri"/>
              </a:rPr>
              <a:t> : celle de surmonter les divisions, de restaurer ce qui est brisé et de choisir, chaque jour, la voie de la solidarité et de la paix.</a:t>
            </a:r>
            <a:endParaRPr lang="fr-FR" sz="3200" b="0" u="none" strike="noStrike">
              <a:solidFill>
                <a:srgbClr val="000000"/>
              </a:solidFill>
              <a:effectLst/>
              <a:uFillTx/>
              <a:latin typeface="Arial"/>
            </a:endParaRPr>
          </a:p>
        </p:txBody>
      </p:sp>
      <p:sp>
        <p:nvSpPr>
          <p:cNvPr id="85" name="ZoneTexte 6"/>
          <p:cNvSpPr/>
          <p:nvPr/>
        </p:nvSpPr>
        <p:spPr>
          <a:xfrm>
            <a:off x="284760" y="40464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FF0000"/>
                </a:solidFill>
                <a:effectLst/>
                <a:uFillTx/>
                <a:latin typeface="Calibri"/>
              </a:rPr>
              <a:t>La fraternité dans la Bible</a:t>
            </a:r>
            <a:endParaRPr lang="fr-FR" sz="40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6" name="ZoneTexte 2"/>
          <p:cNvSpPr/>
          <p:nvPr/>
        </p:nvSpPr>
        <p:spPr>
          <a:xfrm>
            <a:off x="324720" y="119880"/>
            <a:ext cx="11541960" cy="70740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fr-FR" sz="4000" b="1" u="none" strike="noStrike">
                <a:solidFill>
                  <a:srgbClr val="FF0000"/>
                </a:solidFill>
                <a:effectLst/>
                <a:uFillTx/>
                <a:latin typeface="Calibri"/>
              </a:rPr>
              <a:t>Plan de l’intervention</a:t>
            </a:r>
            <a:endParaRPr lang="fr-FR" sz="4000" b="0" u="none" strike="noStrike">
              <a:solidFill>
                <a:srgbClr val="000000"/>
              </a:solidFill>
              <a:effectLst/>
              <a:uFillTx/>
              <a:latin typeface="Arial"/>
            </a:endParaRPr>
          </a:p>
        </p:txBody>
      </p:sp>
      <p:sp>
        <p:nvSpPr>
          <p:cNvPr id="87" name="ZoneTexte 4"/>
          <p:cNvSpPr/>
          <p:nvPr/>
        </p:nvSpPr>
        <p:spPr>
          <a:xfrm>
            <a:off x="209880" y="94428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La fraternité dans la Bible</a:t>
            </a:r>
            <a:endParaRPr lang="fr-FR" sz="4000" b="0" u="none" strike="noStrike">
              <a:solidFill>
                <a:srgbClr val="000000"/>
              </a:solidFill>
              <a:effectLst/>
              <a:uFillTx/>
              <a:latin typeface="Arial"/>
            </a:endParaRPr>
          </a:p>
        </p:txBody>
      </p:sp>
      <p:sp>
        <p:nvSpPr>
          <p:cNvPr id="88" name="ZoneTexte 6"/>
          <p:cNvSpPr/>
          <p:nvPr/>
        </p:nvSpPr>
        <p:spPr>
          <a:xfrm>
            <a:off x="209880" y="165240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FF0000"/>
                </a:solidFill>
                <a:effectLst/>
                <a:uFillTx/>
                <a:latin typeface="Calibri"/>
              </a:rPr>
              <a:t>Lecture du texte Genèse 4, 1 – 16 (version TOB)</a:t>
            </a:r>
            <a:endParaRPr lang="fr-FR" sz="4000" b="0" u="none" strike="noStrike">
              <a:solidFill>
                <a:srgbClr val="000000"/>
              </a:solidFill>
              <a:effectLst/>
              <a:uFillTx/>
              <a:latin typeface="Arial"/>
            </a:endParaRPr>
          </a:p>
        </p:txBody>
      </p:sp>
      <p:sp>
        <p:nvSpPr>
          <p:cNvPr id="89" name="ZoneTexte 8"/>
          <p:cNvSpPr/>
          <p:nvPr/>
        </p:nvSpPr>
        <p:spPr>
          <a:xfrm>
            <a:off x="209880" y="239796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Structure du texte Genèse 4, 1 – 16</a:t>
            </a:r>
            <a:endParaRPr lang="fr-FR" sz="4000" b="0" u="none" strike="noStrike">
              <a:solidFill>
                <a:srgbClr val="000000"/>
              </a:solidFill>
              <a:effectLst/>
              <a:uFillTx/>
              <a:latin typeface="Arial"/>
            </a:endParaRPr>
          </a:p>
        </p:txBody>
      </p:sp>
      <p:sp>
        <p:nvSpPr>
          <p:cNvPr id="90" name="ZoneTexte 10"/>
          <p:cNvSpPr/>
          <p:nvPr/>
        </p:nvSpPr>
        <p:spPr>
          <a:xfrm>
            <a:off x="209880" y="306792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Diverses interprétations pour chaque séquence</a:t>
            </a:r>
            <a:endParaRPr lang="fr-FR" sz="4000" b="0" u="none" strike="noStrike">
              <a:solidFill>
                <a:srgbClr val="000000"/>
              </a:solidFill>
              <a:effectLst/>
              <a:uFillTx/>
              <a:latin typeface="Arial"/>
            </a:endParaRPr>
          </a:p>
        </p:txBody>
      </p:sp>
      <p:sp>
        <p:nvSpPr>
          <p:cNvPr id="91" name="ZoneTexte 12"/>
          <p:cNvSpPr/>
          <p:nvPr/>
        </p:nvSpPr>
        <p:spPr>
          <a:xfrm>
            <a:off x="209880" y="3851640"/>
            <a:ext cx="115272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Comment parler de fraternité dans Genèse 4, 1 – 16 ? </a:t>
            </a:r>
            <a:endParaRPr lang="fr-FR" sz="4000" b="0" u="none" strike="noStrike">
              <a:solidFill>
                <a:srgbClr val="000000"/>
              </a:solidFill>
              <a:effectLst/>
              <a:uFillTx/>
              <a:latin typeface="Arial"/>
            </a:endParaRPr>
          </a:p>
        </p:txBody>
      </p:sp>
      <p:sp>
        <p:nvSpPr>
          <p:cNvPr id="92" name="ZoneTexte 14"/>
          <p:cNvSpPr/>
          <p:nvPr/>
        </p:nvSpPr>
        <p:spPr>
          <a:xfrm>
            <a:off x="209880" y="4559400"/>
            <a:ext cx="115272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Aspect mythique et symbolique de Genèse 4, 1-16</a:t>
            </a:r>
            <a:endParaRPr lang="fr-FR" sz="4000" b="0" u="none" strike="noStrike">
              <a:solidFill>
                <a:srgbClr val="000000"/>
              </a:solidFill>
              <a:effectLst/>
              <a:uFillTx/>
              <a:latin typeface="Arial"/>
            </a:endParaRPr>
          </a:p>
        </p:txBody>
      </p:sp>
      <p:sp>
        <p:nvSpPr>
          <p:cNvPr id="93" name="ZoneTexte 16"/>
          <p:cNvSpPr/>
          <p:nvPr/>
        </p:nvSpPr>
        <p:spPr>
          <a:xfrm>
            <a:off x="0" y="5191560"/>
            <a:ext cx="12191760" cy="70740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fr-FR" sz="4000" b="1" u="none" strike="noStrike">
                <a:solidFill>
                  <a:srgbClr val="0070C0"/>
                </a:solidFill>
                <a:effectLst/>
                <a:uFillTx/>
                <a:latin typeface="Calibri"/>
              </a:rPr>
              <a:t>La problématique de Genèse 4, 1 – 16 toujours actuelle</a:t>
            </a:r>
            <a:endParaRPr lang="fr-FR" sz="4000" b="0" u="none" strike="noStrike">
              <a:solidFill>
                <a:srgbClr val="000000"/>
              </a:solidFill>
              <a:effectLst/>
              <a:uFillTx/>
              <a:latin typeface="Arial"/>
            </a:endParaRPr>
          </a:p>
        </p:txBody>
      </p:sp>
      <p:sp>
        <p:nvSpPr>
          <p:cNvPr id="94" name="ZoneTexte 18"/>
          <p:cNvSpPr/>
          <p:nvPr/>
        </p:nvSpPr>
        <p:spPr>
          <a:xfrm>
            <a:off x="209880" y="5907600"/>
            <a:ext cx="911376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Il est temps de discuter en petits groupes</a:t>
            </a:r>
            <a:endParaRPr lang="fr-FR" sz="40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 name="ZoneTexte 5"/>
          <p:cNvSpPr/>
          <p:nvPr/>
        </p:nvSpPr>
        <p:spPr>
          <a:xfrm>
            <a:off x="284760" y="1556280"/>
            <a:ext cx="11631960" cy="458928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15000"/>
              </a:lnSpc>
            </a:pPr>
            <a:r>
              <a:rPr lang="fr-FR" sz="3200" b="1" u="none" strike="noStrike">
                <a:solidFill>
                  <a:schemeClr val="dk1"/>
                </a:solidFill>
                <a:effectLst/>
                <a:uFillTx/>
                <a:latin typeface="Calibri"/>
                <a:ea typeface="Calibri"/>
              </a:rPr>
              <a:t>1  L’homme connut Eve sa femme. Elle devint enceinte, enfanta Caïn et dit : « J’ai procréé un homme, avec le SEIGNEUR. »</a:t>
            </a:r>
            <a:endParaRPr lang="fr-FR" sz="3200" b="0" u="none" strike="noStrike">
              <a:solidFill>
                <a:srgbClr val="000000"/>
              </a:solidFill>
              <a:effectLst/>
              <a:uFillTx/>
              <a:latin typeface="Arial"/>
            </a:endParaRPr>
          </a:p>
          <a:p>
            <a:pPr algn="just" defTabSz="914400">
              <a:lnSpc>
                <a:spcPct val="115000"/>
              </a:lnSpc>
            </a:pPr>
            <a:r>
              <a:rPr lang="fr-FR" sz="3200" b="1" u="none" strike="noStrike">
                <a:solidFill>
                  <a:schemeClr val="dk1"/>
                </a:solidFill>
                <a:effectLst/>
                <a:uFillTx/>
                <a:latin typeface="Calibri"/>
                <a:ea typeface="Calibri"/>
              </a:rPr>
              <a:t>2  Elle enfanta encore son frère Abel. Abel faisait paître les moutons, Caïn cultivait le sol.</a:t>
            </a:r>
            <a:endParaRPr lang="fr-FR" sz="3200" b="0" u="none" strike="noStrike">
              <a:solidFill>
                <a:srgbClr val="000000"/>
              </a:solidFill>
              <a:effectLst/>
              <a:uFillTx/>
              <a:latin typeface="Arial"/>
            </a:endParaRPr>
          </a:p>
          <a:p>
            <a:pPr algn="just" defTabSz="914400">
              <a:lnSpc>
                <a:spcPct val="115000"/>
              </a:lnSpc>
            </a:pPr>
            <a:r>
              <a:rPr lang="fr-FR" sz="3200" b="1" u="none" strike="noStrike">
                <a:solidFill>
                  <a:schemeClr val="dk1"/>
                </a:solidFill>
                <a:effectLst/>
                <a:uFillTx/>
                <a:latin typeface="Calibri"/>
                <a:ea typeface="Calibri"/>
              </a:rPr>
              <a:t>3   A la fin de la saison, Caïn apporta au SEIGNEUR une offrande de fruits de la terre ;</a:t>
            </a:r>
            <a:endParaRPr lang="fr-FR" sz="3200" b="0" u="none" strike="noStrike">
              <a:solidFill>
                <a:srgbClr val="000000"/>
              </a:solidFill>
              <a:effectLst/>
              <a:uFillTx/>
              <a:latin typeface="Arial"/>
            </a:endParaRPr>
          </a:p>
          <a:p>
            <a:pPr algn="just" defTabSz="914400">
              <a:lnSpc>
                <a:spcPct val="115000"/>
              </a:lnSpc>
            </a:pPr>
            <a:r>
              <a:rPr lang="fr-FR" sz="3200" b="1" u="none" strike="noStrike">
                <a:solidFill>
                  <a:schemeClr val="dk1"/>
                </a:solidFill>
                <a:effectLst/>
                <a:uFillTx/>
                <a:latin typeface="Calibri"/>
                <a:ea typeface="Calibri"/>
              </a:rPr>
              <a:t>4  Abel apporta lui aussi des prémices de ses bêtes et leur graisse. Le SEIGNEUR tourna son regard vers Abel et son offrande,</a:t>
            </a:r>
            <a:endParaRPr lang="fr-FR" sz="3200" b="0" u="none" strike="noStrike">
              <a:solidFill>
                <a:srgbClr val="000000"/>
              </a:solidFill>
              <a:effectLst/>
              <a:uFillTx/>
              <a:latin typeface="Arial"/>
            </a:endParaRPr>
          </a:p>
        </p:txBody>
      </p:sp>
      <p:sp>
        <p:nvSpPr>
          <p:cNvPr id="96" name="ZoneTexte 6"/>
          <p:cNvSpPr/>
          <p:nvPr/>
        </p:nvSpPr>
        <p:spPr>
          <a:xfrm>
            <a:off x="284760" y="40464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FF0000"/>
                </a:solidFill>
                <a:effectLst/>
                <a:uFillTx/>
                <a:latin typeface="Calibri"/>
              </a:rPr>
              <a:t>Lecture du texte Genèse 4, 1 – 16 (version TOB)</a:t>
            </a:r>
            <a:endParaRPr lang="fr-FR" sz="40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 name="ZoneTexte 5"/>
          <p:cNvSpPr/>
          <p:nvPr/>
        </p:nvSpPr>
        <p:spPr>
          <a:xfrm>
            <a:off x="284760" y="1556280"/>
            <a:ext cx="11631960" cy="458928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15000"/>
              </a:lnSpc>
            </a:pPr>
            <a:r>
              <a:rPr lang="fr-FR" sz="3200" b="1" u="none" strike="noStrike">
                <a:solidFill>
                  <a:schemeClr val="dk1"/>
                </a:solidFill>
                <a:effectLst/>
                <a:uFillTx/>
                <a:latin typeface="Calibri"/>
                <a:ea typeface="Calibri"/>
              </a:rPr>
              <a:t>5  mais il détourna son regard de Caïn et de son offrande. Caïn en fut très irrité et son visage fut abattu.</a:t>
            </a:r>
            <a:endParaRPr lang="fr-FR" sz="3200" b="0" u="none" strike="noStrike">
              <a:solidFill>
                <a:srgbClr val="000000"/>
              </a:solidFill>
              <a:effectLst/>
              <a:uFillTx/>
              <a:latin typeface="Arial"/>
            </a:endParaRPr>
          </a:p>
          <a:p>
            <a:pPr algn="just" defTabSz="914400">
              <a:lnSpc>
                <a:spcPct val="115000"/>
              </a:lnSpc>
            </a:pPr>
            <a:r>
              <a:rPr lang="fr-FR" sz="3200" b="1" u="none" strike="noStrike">
                <a:solidFill>
                  <a:schemeClr val="dk1"/>
                </a:solidFill>
                <a:effectLst/>
                <a:uFillTx/>
                <a:latin typeface="Calibri"/>
                <a:ea typeface="Calibri"/>
              </a:rPr>
              <a:t>6   Le SEIGNEUR dit à Caïn : « Pourquoi t’irrites-tu ? Et pourquoi ton visage est-il abattu ?</a:t>
            </a:r>
            <a:endParaRPr lang="fr-FR" sz="3200" b="0" u="none" strike="noStrike">
              <a:solidFill>
                <a:srgbClr val="000000"/>
              </a:solidFill>
              <a:effectLst/>
              <a:uFillTx/>
              <a:latin typeface="Arial"/>
            </a:endParaRPr>
          </a:p>
          <a:p>
            <a:pPr algn="just" defTabSz="914400">
              <a:lnSpc>
                <a:spcPct val="115000"/>
              </a:lnSpc>
            </a:pPr>
            <a:r>
              <a:rPr lang="fr-FR" sz="3200" b="1" u="none" strike="noStrike">
                <a:solidFill>
                  <a:schemeClr val="dk1"/>
                </a:solidFill>
                <a:effectLst/>
                <a:uFillTx/>
                <a:latin typeface="Calibri"/>
                <a:ea typeface="Calibri"/>
              </a:rPr>
              <a:t>7  Si tu agis bien, ne le relèveras-tu pas ? Si tu n’agis pas bien, le péché, tapi à ta porte, te désire. Mais toi, domine-le. »</a:t>
            </a:r>
            <a:endParaRPr lang="fr-FR" sz="3200" b="0" u="none" strike="noStrike">
              <a:solidFill>
                <a:srgbClr val="000000"/>
              </a:solidFill>
              <a:effectLst/>
              <a:uFillTx/>
              <a:latin typeface="Arial"/>
            </a:endParaRPr>
          </a:p>
          <a:p>
            <a:pPr algn="just" defTabSz="914400">
              <a:lnSpc>
                <a:spcPct val="115000"/>
              </a:lnSpc>
            </a:pPr>
            <a:r>
              <a:rPr lang="fr-FR" sz="3200" b="1" u="none" strike="noStrike">
                <a:solidFill>
                  <a:schemeClr val="dk1"/>
                </a:solidFill>
                <a:effectLst/>
                <a:uFillTx/>
                <a:latin typeface="Calibri"/>
                <a:ea typeface="Calibri"/>
              </a:rPr>
              <a:t>8   Caïn parla à son frère Abel et, lorsqu’ils furent aux champs, Caïn attaqua son frère Abel et le tua.</a:t>
            </a:r>
            <a:endParaRPr lang="fr-FR" sz="3200" b="0" u="none" strike="noStrike">
              <a:solidFill>
                <a:srgbClr val="000000"/>
              </a:solidFill>
              <a:effectLst/>
              <a:uFillTx/>
              <a:latin typeface="Arial"/>
            </a:endParaRPr>
          </a:p>
        </p:txBody>
      </p:sp>
      <p:sp>
        <p:nvSpPr>
          <p:cNvPr id="98" name="ZoneTexte 6"/>
          <p:cNvSpPr/>
          <p:nvPr/>
        </p:nvSpPr>
        <p:spPr>
          <a:xfrm>
            <a:off x="284760" y="40464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FF0000"/>
                </a:solidFill>
                <a:effectLst/>
                <a:uFillTx/>
                <a:latin typeface="Calibri"/>
              </a:rPr>
              <a:t>Lecture du texte Genèse 4, 1 – 16 (version TOB)</a:t>
            </a:r>
            <a:endParaRPr lang="fr-FR" sz="40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 name="ZoneTexte 5"/>
          <p:cNvSpPr/>
          <p:nvPr/>
        </p:nvSpPr>
        <p:spPr>
          <a:xfrm>
            <a:off x="284760" y="1556280"/>
            <a:ext cx="11631960" cy="458928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15000"/>
              </a:lnSpc>
            </a:pPr>
            <a:r>
              <a:rPr lang="fr-FR" sz="3200" b="1" u="none" strike="noStrike">
                <a:solidFill>
                  <a:schemeClr val="dk1"/>
                </a:solidFill>
                <a:effectLst/>
                <a:uFillTx/>
                <a:latin typeface="Calibri"/>
                <a:ea typeface="Calibri"/>
              </a:rPr>
              <a:t>9  Le SEIGNEUR dit à Caïn : « Où est ton frère Abel ? » -- « Je ne sais, répondit-il. Suis-je le gardien de mon frère ? » --</a:t>
            </a:r>
            <a:endParaRPr lang="fr-FR" sz="3200" b="0" u="none" strike="noStrike">
              <a:solidFill>
                <a:srgbClr val="000000"/>
              </a:solidFill>
              <a:effectLst/>
              <a:uFillTx/>
              <a:latin typeface="Arial"/>
            </a:endParaRPr>
          </a:p>
          <a:p>
            <a:pPr algn="just" defTabSz="914400">
              <a:lnSpc>
                <a:spcPct val="115000"/>
              </a:lnSpc>
            </a:pPr>
            <a:r>
              <a:rPr lang="fr-FR" sz="3200" b="1" u="none" strike="noStrike">
                <a:solidFill>
                  <a:schemeClr val="dk1"/>
                </a:solidFill>
                <a:effectLst/>
                <a:uFillTx/>
                <a:latin typeface="Calibri"/>
                <a:ea typeface="Calibri"/>
              </a:rPr>
              <a:t>10  « Qu’as-tu fait ? reprit-il. La voix du sang de ton frère crie du sol vers moi.</a:t>
            </a:r>
            <a:endParaRPr lang="fr-FR" sz="3200" b="0" u="none" strike="noStrike">
              <a:solidFill>
                <a:srgbClr val="000000"/>
              </a:solidFill>
              <a:effectLst/>
              <a:uFillTx/>
              <a:latin typeface="Arial"/>
            </a:endParaRPr>
          </a:p>
          <a:p>
            <a:pPr algn="just" defTabSz="914400">
              <a:lnSpc>
                <a:spcPct val="115000"/>
              </a:lnSpc>
            </a:pPr>
            <a:r>
              <a:rPr lang="fr-FR" sz="3200" b="1" u="none" strike="noStrike">
                <a:solidFill>
                  <a:schemeClr val="dk1"/>
                </a:solidFill>
                <a:effectLst/>
                <a:uFillTx/>
                <a:latin typeface="Calibri"/>
                <a:ea typeface="Calibri"/>
              </a:rPr>
              <a:t>11  Tu es maintenant maudit du sol qui a ouvert la bouche pour recueillir de ta main le sang de ton frère.</a:t>
            </a:r>
            <a:endParaRPr lang="fr-FR" sz="3200" b="0" u="none" strike="noStrike">
              <a:solidFill>
                <a:srgbClr val="000000"/>
              </a:solidFill>
              <a:effectLst/>
              <a:uFillTx/>
              <a:latin typeface="Arial"/>
            </a:endParaRPr>
          </a:p>
          <a:p>
            <a:pPr algn="just" defTabSz="914400">
              <a:lnSpc>
                <a:spcPct val="115000"/>
              </a:lnSpc>
            </a:pPr>
            <a:r>
              <a:rPr lang="fr-FR" sz="3200" b="1" u="none" strike="noStrike">
                <a:solidFill>
                  <a:schemeClr val="dk1"/>
                </a:solidFill>
                <a:effectLst/>
                <a:uFillTx/>
                <a:latin typeface="Calibri"/>
                <a:ea typeface="Calibri"/>
              </a:rPr>
              <a:t>12  Quand tu cultiveras le sol, il ne te donnera plus sa force. Tu seras errant et vagabond sur la terre. »</a:t>
            </a:r>
            <a:endParaRPr lang="fr-FR" sz="3200" b="0" u="none" strike="noStrike">
              <a:solidFill>
                <a:srgbClr val="000000"/>
              </a:solidFill>
              <a:effectLst/>
              <a:uFillTx/>
              <a:latin typeface="Arial"/>
            </a:endParaRPr>
          </a:p>
        </p:txBody>
      </p:sp>
      <p:sp>
        <p:nvSpPr>
          <p:cNvPr id="100" name="ZoneTexte 6"/>
          <p:cNvSpPr/>
          <p:nvPr/>
        </p:nvSpPr>
        <p:spPr>
          <a:xfrm>
            <a:off x="284760" y="40464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FF0000"/>
                </a:solidFill>
                <a:effectLst/>
                <a:uFillTx/>
                <a:latin typeface="Calibri"/>
              </a:rPr>
              <a:t>Lecture du texte Genèse 4, 1 – 16 (version TOB)</a:t>
            </a:r>
            <a:endParaRPr lang="fr-FR" sz="40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 name="ZoneTexte 5"/>
          <p:cNvSpPr/>
          <p:nvPr/>
        </p:nvSpPr>
        <p:spPr>
          <a:xfrm>
            <a:off x="284760" y="1556280"/>
            <a:ext cx="11631960" cy="515556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15000"/>
              </a:lnSpc>
            </a:pPr>
            <a:r>
              <a:rPr lang="fr-FR" sz="3200" b="1" u="none" strike="noStrike">
                <a:solidFill>
                  <a:schemeClr val="dk1"/>
                </a:solidFill>
                <a:effectLst/>
                <a:uFillTx/>
                <a:latin typeface="Calibri"/>
                <a:ea typeface="Calibri"/>
              </a:rPr>
              <a:t>13  Caïn dit au SEIGNEUR : « Ma faute est trop lourde à porter.</a:t>
            </a:r>
            <a:endParaRPr lang="fr-FR" sz="3200" b="0" u="none" strike="noStrike">
              <a:solidFill>
                <a:srgbClr val="000000"/>
              </a:solidFill>
              <a:effectLst/>
              <a:uFillTx/>
              <a:latin typeface="Arial"/>
            </a:endParaRPr>
          </a:p>
          <a:p>
            <a:pPr algn="just" defTabSz="914400">
              <a:lnSpc>
                <a:spcPct val="115000"/>
              </a:lnSpc>
            </a:pPr>
            <a:r>
              <a:rPr lang="fr-FR" sz="3200" b="1" u="none" strike="noStrike">
                <a:solidFill>
                  <a:schemeClr val="dk1"/>
                </a:solidFill>
                <a:effectLst/>
                <a:uFillTx/>
                <a:latin typeface="Calibri"/>
                <a:ea typeface="Calibri"/>
              </a:rPr>
              <a:t>14  Si tu me chasses aujourd’hui de l’étendue de ce sol, je serai caché à ta face, je serai errant et vagabond sur la terre, et quiconque me trouvera me tuera. »</a:t>
            </a:r>
            <a:endParaRPr lang="fr-FR" sz="3200" b="0" u="none" strike="noStrike">
              <a:solidFill>
                <a:srgbClr val="000000"/>
              </a:solidFill>
              <a:effectLst/>
              <a:uFillTx/>
              <a:latin typeface="Arial"/>
            </a:endParaRPr>
          </a:p>
          <a:p>
            <a:pPr algn="just" defTabSz="914400">
              <a:lnSpc>
                <a:spcPct val="115000"/>
              </a:lnSpc>
            </a:pPr>
            <a:r>
              <a:rPr lang="fr-FR" sz="3200" b="1" u="none" strike="noStrike">
                <a:solidFill>
                  <a:schemeClr val="dk1"/>
                </a:solidFill>
                <a:effectLst/>
                <a:uFillTx/>
                <a:latin typeface="Calibri"/>
                <a:ea typeface="Calibri"/>
              </a:rPr>
              <a:t>15  Le SEIGNEUR lui dit : « Eh bien ! Si l’on tue Caïn, il sera vengé sept fois. » Le SEIGNEUR mit un signe sur Caïn pour que personne en le rencontrant ne le frappe.</a:t>
            </a:r>
            <a:endParaRPr lang="fr-FR" sz="3200" b="0" u="none" strike="noStrike">
              <a:solidFill>
                <a:srgbClr val="000000"/>
              </a:solidFill>
              <a:effectLst/>
              <a:uFillTx/>
              <a:latin typeface="Arial"/>
            </a:endParaRPr>
          </a:p>
          <a:p>
            <a:pPr algn="just" defTabSz="914400">
              <a:lnSpc>
                <a:spcPct val="115000"/>
              </a:lnSpc>
            </a:pPr>
            <a:r>
              <a:rPr lang="fr-FR" sz="3200" b="1" u="none" strike="noStrike">
                <a:solidFill>
                  <a:schemeClr val="dk1"/>
                </a:solidFill>
                <a:effectLst/>
                <a:uFillTx/>
                <a:latin typeface="Calibri"/>
                <a:ea typeface="Calibri"/>
              </a:rPr>
              <a:t>16  Caïn s’éloigna de la présence du SEIGNEUR et habita dans le pays de Nod à l’orient d’Eden.</a:t>
            </a:r>
            <a:endParaRPr lang="fr-FR" sz="3200" b="0" u="none" strike="noStrike">
              <a:solidFill>
                <a:srgbClr val="000000"/>
              </a:solidFill>
              <a:effectLst/>
              <a:uFillTx/>
              <a:latin typeface="Arial"/>
            </a:endParaRPr>
          </a:p>
        </p:txBody>
      </p:sp>
      <p:sp>
        <p:nvSpPr>
          <p:cNvPr id="102" name="ZoneTexte 6"/>
          <p:cNvSpPr/>
          <p:nvPr/>
        </p:nvSpPr>
        <p:spPr>
          <a:xfrm>
            <a:off x="284760" y="40464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FF0000"/>
                </a:solidFill>
                <a:effectLst/>
                <a:uFillTx/>
                <a:latin typeface="Calibri"/>
              </a:rPr>
              <a:t>Lecture du texte Genèse 4, 1 – 16 (version TOB)</a:t>
            </a:r>
            <a:endParaRPr lang="fr-FR" sz="40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 name="ZoneTexte 2"/>
          <p:cNvSpPr/>
          <p:nvPr/>
        </p:nvSpPr>
        <p:spPr>
          <a:xfrm>
            <a:off x="324720" y="119880"/>
            <a:ext cx="11541960" cy="70740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fr-FR" sz="4000" b="1" u="none" strike="noStrike">
                <a:solidFill>
                  <a:srgbClr val="FF0000"/>
                </a:solidFill>
                <a:effectLst/>
                <a:uFillTx/>
                <a:latin typeface="Calibri"/>
              </a:rPr>
              <a:t>Plan de l’intervention</a:t>
            </a:r>
            <a:endParaRPr lang="fr-FR" sz="4000" b="0" u="none" strike="noStrike">
              <a:solidFill>
                <a:srgbClr val="000000"/>
              </a:solidFill>
              <a:effectLst/>
              <a:uFillTx/>
              <a:latin typeface="Arial"/>
            </a:endParaRPr>
          </a:p>
        </p:txBody>
      </p:sp>
      <p:sp>
        <p:nvSpPr>
          <p:cNvPr id="104" name="ZoneTexte 4"/>
          <p:cNvSpPr/>
          <p:nvPr/>
        </p:nvSpPr>
        <p:spPr>
          <a:xfrm>
            <a:off x="209880" y="94428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La fraternité dans la Bible</a:t>
            </a:r>
            <a:endParaRPr lang="fr-FR" sz="4000" b="0" u="none" strike="noStrike">
              <a:solidFill>
                <a:srgbClr val="000000"/>
              </a:solidFill>
              <a:effectLst/>
              <a:uFillTx/>
              <a:latin typeface="Arial"/>
            </a:endParaRPr>
          </a:p>
        </p:txBody>
      </p:sp>
      <p:sp>
        <p:nvSpPr>
          <p:cNvPr id="105" name="ZoneTexte 6"/>
          <p:cNvSpPr/>
          <p:nvPr/>
        </p:nvSpPr>
        <p:spPr>
          <a:xfrm>
            <a:off x="209880" y="165240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Lecture du texte Genèse 4, 1 – 16 (version TOB)</a:t>
            </a:r>
            <a:endParaRPr lang="fr-FR" sz="4000" b="0" u="none" strike="noStrike">
              <a:solidFill>
                <a:srgbClr val="000000"/>
              </a:solidFill>
              <a:effectLst/>
              <a:uFillTx/>
              <a:latin typeface="Arial"/>
            </a:endParaRPr>
          </a:p>
        </p:txBody>
      </p:sp>
      <p:sp>
        <p:nvSpPr>
          <p:cNvPr id="106" name="ZoneTexte 8"/>
          <p:cNvSpPr/>
          <p:nvPr/>
        </p:nvSpPr>
        <p:spPr>
          <a:xfrm>
            <a:off x="209880" y="239796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FF0000"/>
                </a:solidFill>
                <a:effectLst/>
                <a:uFillTx/>
                <a:latin typeface="Calibri"/>
              </a:rPr>
              <a:t>Structure du texte Genèse 4, 1 – 16</a:t>
            </a:r>
            <a:endParaRPr lang="fr-FR" sz="4000" b="0" u="none" strike="noStrike">
              <a:solidFill>
                <a:srgbClr val="000000"/>
              </a:solidFill>
              <a:effectLst/>
              <a:uFillTx/>
              <a:latin typeface="Arial"/>
            </a:endParaRPr>
          </a:p>
        </p:txBody>
      </p:sp>
      <p:sp>
        <p:nvSpPr>
          <p:cNvPr id="107" name="ZoneTexte 10"/>
          <p:cNvSpPr/>
          <p:nvPr/>
        </p:nvSpPr>
        <p:spPr>
          <a:xfrm>
            <a:off x="209880" y="306792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Diverses interprétations pour chaque séquence</a:t>
            </a:r>
            <a:endParaRPr lang="fr-FR" sz="4000" b="0" u="none" strike="noStrike">
              <a:solidFill>
                <a:srgbClr val="000000"/>
              </a:solidFill>
              <a:effectLst/>
              <a:uFillTx/>
              <a:latin typeface="Arial"/>
            </a:endParaRPr>
          </a:p>
        </p:txBody>
      </p:sp>
      <p:sp>
        <p:nvSpPr>
          <p:cNvPr id="108" name="ZoneTexte 12"/>
          <p:cNvSpPr/>
          <p:nvPr/>
        </p:nvSpPr>
        <p:spPr>
          <a:xfrm>
            <a:off x="209880" y="3851640"/>
            <a:ext cx="115272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Comment parler de fraternité dans Genèse 4, 1 – 16 ? </a:t>
            </a:r>
            <a:endParaRPr lang="fr-FR" sz="4000" b="0" u="none" strike="noStrike">
              <a:solidFill>
                <a:srgbClr val="000000"/>
              </a:solidFill>
              <a:effectLst/>
              <a:uFillTx/>
              <a:latin typeface="Arial"/>
            </a:endParaRPr>
          </a:p>
        </p:txBody>
      </p:sp>
      <p:sp>
        <p:nvSpPr>
          <p:cNvPr id="109" name="ZoneTexte 14"/>
          <p:cNvSpPr/>
          <p:nvPr/>
        </p:nvSpPr>
        <p:spPr>
          <a:xfrm>
            <a:off x="209880" y="4559400"/>
            <a:ext cx="115272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Aspect mythique et symbolique de Genèse 4, 1-16</a:t>
            </a:r>
            <a:endParaRPr lang="fr-FR" sz="4000" b="0" u="none" strike="noStrike">
              <a:solidFill>
                <a:srgbClr val="000000"/>
              </a:solidFill>
              <a:effectLst/>
              <a:uFillTx/>
              <a:latin typeface="Arial"/>
            </a:endParaRPr>
          </a:p>
        </p:txBody>
      </p:sp>
      <p:sp>
        <p:nvSpPr>
          <p:cNvPr id="110" name="ZoneTexte 16"/>
          <p:cNvSpPr/>
          <p:nvPr/>
        </p:nvSpPr>
        <p:spPr>
          <a:xfrm>
            <a:off x="0" y="5191560"/>
            <a:ext cx="12191760" cy="70740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fr-FR" sz="4000" b="1" u="none" strike="noStrike">
                <a:solidFill>
                  <a:srgbClr val="0070C0"/>
                </a:solidFill>
                <a:effectLst/>
                <a:uFillTx/>
                <a:latin typeface="Calibri"/>
              </a:rPr>
              <a:t>La problématique de Genèse 4, 1 – 16 toujours actuelle</a:t>
            </a:r>
            <a:endParaRPr lang="fr-FR" sz="4000" b="0" u="none" strike="noStrike">
              <a:solidFill>
                <a:srgbClr val="000000"/>
              </a:solidFill>
              <a:effectLst/>
              <a:uFillTx/>
              <a:latin typeface="Arial"/>
            </a:endParaRPr>
          </a:p>
        </p:txBody>
      </p:sp>
      <p:sp>
        <p:nvSpPr>
          <p:cNvPr id="111" name="ZoneTexte 18"/>
          <p:cNvSpPr/>
          <p:nvPr/>
        </p:nvSpPr>
        <p:spPr>
          <a:xfrm>
            <a:off x="209880" y="5907600"/>
            <a:ext cx="911376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Il est temps de discuter en petits groupes</a:t>
            </a:r>
            <a:endParaRPr lang="fr-FR" sz="40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 name="ZoneTexte 5"/>
          <p:cNvSpPr/>
          <p:nvPr/>
        </p:nvSpPr>
        <p:spPr>
          <a:xfrm>
            <a:off x="284760" y="1556280"/>
            <a:ext cx="11631960" cy="4023000"/>
          </a:xfrm>
          <a:prstGeom prst="rect">
            <a:avLst/>
          </a:prstGeom>
          <a:noFill/>
          <a:ln w="0">
            <a:noFill/>
          </a:ln>
        </p:spPr>
        <p:style>
          <a:lnRef idx="0"/>
          <a:fillRef idx="0"/>
          <a:effectRef idx="0"/>
          <a:fontRef idx="minor"/>
        </p:style>
        <p:txBody>
          <a:bodyPr lIns="90000" tIns="45000" rIns="90000" bIns="45000" anchor="t">
            <a:spAutoFit/>
          </a:bodyPr>
          <a:p>
            <a:pPr marL="343080" indent="-343080" algn="just" defTabSz="914400">
              <a:lnSpc>
                <a:spcPct val="115000"/>
              </a:lnSpc>
              <a:tabLst>
                <a:tab pos="0" algn="l"/>
              </a:tabLst>
            </a:pPr>
            <a:r>
              <a:rPr lang="fr-FR" sz="3200" b="1" u="none" strike="noStrike">
                <a:solidFill>
                  <a:schemeClr val="dk1"/>
                </a:solidFill>
                <a:effectLst/>
                <a:uFillTx/>
                <a:latin typeface="Calibri"/>
                <a:ea typeface="Calibri"/>
              </a:rPr>
              <a:t>1.</a:t>
            </a:r>
            <a:r>
              <a:rPr lang="fr-FR" sz="3200" b="1" u="none" strike="noStrike">
                <a:solidFill>
                  <a:schemeClr val="dk1"/>
                </a:solidFill>
                <a:effectLst/>
                <a:uFillTx/>
                <a:latin typeface="Calibri"/>
                <a:ea typeface="Calibri"/>
              </a:rPr>
              <a:t>	</a:t>
            </a:r>
            <a:r>
              <a:rPr lang="fr-FR" sz="3200" b="1" u="none" strike="noStrike">
                <a:solidFill>
                  <a:srgbClr val="FF0000"/>
                </a:solidFill>
                <a:effectLst/>
                <a:uFillTx/>
                <a:latin typeface="Calibri"/>
                <a:ea typeface="Calibri"/>
              </a:rPr>
              <a:t>Naissance de Caïn et Abel (v. 1-2) </a:t>
            </a:r>
            <a:r>
              <a:rPr lang="fr-FR" sz="3200" b="1" u="none" strike="noStrike">
                <a:solidFill>
                  <a:schemeClr val="dk1"/>
                </a:solidFill>
                <a:effectLst/>
                <a:uFillTx/>
                <a:latin typeface="Calibri"/>
                <a:ea typeface="Calibri"/>
              </a:rPr>
              <a:t>: Ève enfante Caïn, puis Abel.</a:t>
            </a:r>
            <a:endParaRPr lang="fr-FR" sz="3200" b="0" u="none" strike="noStrike">
              <a:solidFill>
                <a:srgbClr val="000000"/>
              </a:solidFill>
              <a:effectLst/>
              <a:uFillTx/>
              <a:latin typeface="Arial"/>
            </a:endParaRPr>
          </a:p>
          <a:p>
            <a:pPr marL="343080" indent="-343080" algn="just" defTabSz="914400">
              <a:lnSpc>
                <a:spcPct val="115000"/>
              </a:lnSpc>
              <a:tabLst>
                <a:tab pos="0" algn="l"/>
              </a:tabLst>
            </a:pPr>
            <a:r>
              <a:rPr lang="fr-FR" sz="3200" b="1" u="none" strike="noStrike">
                <a:solidFill>
                  <a:schemeClr val="dk1"/>
                </a:solidFill>
                <a:effectLst/>
                <a:uFillTx/>
                <a:latin typeface="Calibri"/>
                <a:ea typeface="Calibri"/>
              </a:rPr>
              <a:t>2.</a:t>
            </a:r>
            <a:r>
              <a:rPr lang="fr-FR" sz="3200" b="1" u="none" strike="noStrike">
                <a:solidFill>
                  <a:schemeClr val="dk1"/>
                </a:solidFill>
                <a:effectLst/>
                <a:uFillTx/>
                <a:latin typeface="Calibri"/>
                <a:ea typeface="Calibri"/>
              </a:rPr>
              <a:t>	</a:t>
            </a:r>
            <a:r>
              <a:rPr lang="fr-FR" sz="3200" b="1" u="none" strike="noStrike">
                <a:solidFill>
                  <a:srgbClr val="FF0000"/>
                </a:solidFill>
                <a:effectLst/>
                <a:uFillTx/>
                <a:latin typeface="Calibri"/>
                <a:ea typeface="Calibri"/>
              </a:rPr>
              <a:t>Les offrandes (v. 3-5a) </a:t>
            </a:r>
            <a:r>
              <a:rPr lang="fr-FR" sz="3200" b="1" u="none" strike="noStrike">
                <a:solidFill>
                  <a:schemeClr val="dk1"/>
                </a:solidFill>
                <a:effectLst/>
                <a:uFillTx/>
                <a:latin typeface="Calibri"/>
                <a:ea typeface="Calibri"/>
              </a:rPr>
              <a:t>: Caïn offre des produits de la terre, Abel des premiers-nés de son troupeau. Dieu agrée l'offrande d'Abel, mais pas celle de Caïn.</a:t>
            </a:r>
            <a:endParaRPr lang="fr-FR" sz="3200" b="0" u="none" strike="noStrike">
              <a:solidFill>
                <a:srgbClr val="000000"/>
              </a:solidFill>
              <a:effectLst/>
              <a:uFillTx/>
              <a:latin typeface="Arial"/>
            </a:endParaRPr>
          </a:p>
          <a:p>
            <a:pPr marL="343080" indent="-343080" algn="just" defTabSz="914400">
              <a:lnSpc>
                <a:spcPct val="115000"/>
              </a:lnSpc>
              <a:tabLst>
                <a:tab pos="0" algn="l"/>
              </a:tabLst>
            </a:pPr>
            <a:r>
              <a:rPr lang="fr-FR" sz="3200" b="1" u="none" strike="noStrike">
                <a:solidFill>
                  <a:schemeClr val="dk1"/>
                </a:solidFill>
                <a:effectLst/>
                <a:uFillTx/>
                <a:latin typeface="Calibri"/>
                <a:ea typeface="Calibri"/>
              </a:rPr>
              <a:t>3.</a:t>
            </a:r>
            <a:r>
              <a:rPr lang="fr-FR" sz="3200" b="1" u="none" strike="noStrike">
                <a:solidFill>
                  <a:schemeClr val="dk1"/>
                </a:solidFill>
                <a:effectLst/>
                <a:uFillTx/>
                <a:latin typeface="Calibri"/>
                <a:ea typeface="Calibri"/>
              </a:rPr>
              <a:t>	</a:t>
            </a:r>
            <a:r>
              <a:rPr lang="fr-FR" sz="3200" b="1" u="none" strike="noStrike">
                <a:solidFill>
                  <a:srgbClr val="FF0000"/>
                </a:solidFill>
                <a:effectLst/>
                <a:uFillTx/>
                <a:latin typeface="Calibri"/>
                <a:ea typeface="Calibri"/>
              </a:rPr>
              <a:t>La colère de Caïn (v. 5b-7) </a:t>
            </a:r>
            <a:r>
              <a:rPr lang="fr-FR" sz="3200" b="1" u="none" strike="noStrike">
                <a:solidFill>
                  <a:schemeClr val="dk1"/>
                </a:solidFill>
                <a:effectLst/>
                <a:uFillTx/>
                <a:latin typeface="Calibri"/>
                <a:ea typeface="Calibri"/>
              </a:rPr>
              <a:t>: Caïn se met en colère. Dieu l'avertit : "Si tu agis bien, tu seras accepté ; si tu agis mal, le péché est tapi à ta porte."</a:t>
            </a:r>
            <a:endParaRPr lang="fr-FR" sz="3200" b="0" u="none" strike="noStrike">
              <a:solidFill>
                <a:srgbClr val="000000"/>
              </a:solidFill>
              <a:effectLst/>
              <a:uFillTx/>
              <a:latin typeface="Arial"/>
            </a:endParaRPr>
          </a:p>
        </p:txBody>
      </p:sp>
      <p:sp>
        <p:nvSpPr>
          <p:cNvPr id="113" name="ZoneTexte 6"/>
          <p:cNvSpPr/>
          <p:nvPr/>
        </p:nvSpPr>
        <p:spPr>
          <a:xfrm>
            <a:off x="284760" y="40464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FF0000"/>
                </a:solidFill>
                <a:effectLst/>
                <a:uFillTx/>
                <a:latin typeface="Calibri"/>
              </a:rPr>
              <a:t>Structure du texte Genèse 4, 1 – 16</a:t>
            </a:r>
            <a:endParaRPr lang="fr-FR" sz="40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 name="ZoneTexte 5"/>
          <p:cNvSpPr/>
          <p:nvPr/>
        </p:nvSpPr>
        <p:spPr>
          <a:xfrm>
            <a:off x="284760" y="1556280"/>
            <a:ext cx="11631960" cy="3456720"/>
          </a:xfrm>
          <a:prstGeom prst="rect">
            <a:avLst/>
          </a:prstGeom>
          <a:noFill/>
          <a:ln w="0">
            <a:noFill/>
          </a:ln>
        </p:spPr>
        <p:style>
          <a:lnRef idx="0"/>
          <a:fillRef idx="0"/>
          <a:effectRef idx="0"/>
          <a:fontRef idx="minor"/>
        </p:style>
        <p:txBody>
          <a:bodyPr lIns="90000" tIns="45000" rIns="90000" bIns="45000" anchor="t">
            <a:spAutoFit/>
          </a:bodyPr>
          <a:p>
            <a:pPr marL="343080" indent="-343080" algn="just" defTabSz="914400">
              <a:lnSpc>
                <a:spcPct val="115000"/>
              </a:lnSpc>
              <a:tabLst>
                <a:tab pos="0" algn="l"/>
              </a:tabLst>
            </a:pPr>
            <a:r>
              <a:rPr lang="fr-FR" sz="3200" b="1" u="none" strike="noStrike">
                <a:solidFill>
                  <a:schemeClr val="dk1"/>
                </a:solidFill>
                <a:effectLst/>
                <a:uFillTx/>
                <a:latin typeface="Calibri"/>
                <a:ea typeface="Calibri"/>
              </a:rPr>
              <a:t>4.</a:t>
            </a:r>
            <a:r>
              <a:rPr lang="fr-FR" sz="3200" b="1" u="none" strike="noStrike">
                <a:solidFill>
                  <a:schemeClr val="dk1"/>
                </a:solidFill>
                <a:effectLst/>
                <a:uFillTx/>
                <a:latin typeface="Calibri"/>
                <a:ea typeface="Calibri"/>
              </a:rPr>
              <a:t>	</a:t>
            </a:r>
            <a:r>
              <a:rPr lang="fr-FR" sz="3200" b="1" u="none" strike="noStrike">
                <a:solidFill>
                  <a:srgbClr val="FF0000"/>
                </a:solidFill>
                <a:effectLst/>
                <a:uFillTx/>
                <a:latin typeface="Calibri"/>
                <a:ea typeface="Calibri"/>
              </a:rPr>
              <a:t>Le meurtre d'Abel (v. 8) </a:t>
            </a:r>
            <a:r>
              <a:rPr lang="fr-FR" sz="3200" b="1" u="none" strike="noStrike">
                <a:solidFill>
                  <a:schemeClr val="dk1"/>
                </a:solidFill>
                <a:effectLst/>
                <a:uFillTx/>
                <a:latin typeface="Calibri"/>
                <a:ea typeface="Calibri"/>
              </a:rPr>
              <a:t>: Caïn tue Abel dans un champ.</a:t>
            </a:r>
            <a:endParaRPr lang="fr-FR" sz="3200" b="0" u="none" strike="noStrike">
              <a:solidFill>
                <a:srgbClr val="000000"/>
              </a:solidFill>
              <a:effectLst/>
              <a:uFillTx/>
              <a:latin typeface="Arial"/>
            </a:endParaRPr>
          </a:p>
          <a:p>
            <a:pPr marL="343080" indent="-343080" algn="just" defTabSz="914400">
              <a:lnSpc>
                <a:spcPct val="115000"/>
              </a:lnSpc>
              <a:tabLst>
                <a:tab pos="0" algn="l"/>
              </a:tabLst>
            </a:pPr>
            <a:r>
              <a:rPr lang="fr-FR" sz="3200" b="1" u="none" strike="noStrike">
                <a:solidFill>
                  <a:schemeClr val="dk1"/>
                </a:solidFill>
                <a:effectLst/>
                <a:uFillTx/>
                <a:latin typeface="Calibri"/>
                <a:ea typeface="Calibri"/>
              </a:rPr>
              <a:t>5.</a:t>
            </a:r>
            <a:r>
              <a:rPr lang="fr-FR" sz="3200" b="1" u="none" strike="noStrike">
                <a:solidFill>
                  <a:schemeClr val="dk1"/>
                </a:solidFill>
                <a:effectLst/>
                <a:uFillTx/>
                <a:latin typeface="Calibri"/>
                <a:ea typeface="Calibri"/>
              </a:rPr>
              <a:t>	</a:t>
            </a:r>
            <a:r>
              <a:rPr lang="fr-FR" sz="3200" b="1" u="none" strike="noStrike">
                <a:solidFill>
                  <a:srgbClr val="FF0000"/>
                </a:solidFill>
                <a:effectLst/>
                <a:uFillTx/>
                <a:latin typeface="Calibri"/>
                <a:ea typeface="Calibri"/>
              </a:rPr>
              <a:t>Le dialogue avec Dieu (v. 9-10</a:t>
            </a:r>
            <a:r>
              <a:rPr lang="fr-FR" sz="3200" b="1" u="none" strike="noStrike">
                <a:solidFill>
                  <a:schemeClr val="dk1"/>
                </a:solidFill>
                <a:effectLst/>
                <a:uFillTx/>
                <a:latin typeface="Calibri"/>
                <a:ea typeface="Calibri"/>
              </a:rPr>
              <a:t>) : Dieu demande à Caïn où est Abel. Caïn répond : "Suis-je le gardien de mon frère ?" Dieu lui révèle qu'il entend le sang d'Abel crier du sol.</a:t>
            </a:r>
            <a:endParaRPr lang="fr-FR" sz="3200" b="0" u="none" strike="noStrike">
              <a:solidFill>
                <a:srgbClr val="000000"/>
              </a:solidFill>
              <a:effectLst/>
              <a:uFillTx/>
              <a:latin typeface="Arial"/>
            </a:endParaRPr>
          </a:p>
          <a:p>
            <a:pPr marL="343080" indent="-343080" algn="just" defTabSz="914400">
              <a:lnSpc>
                <a:spcPct val="115000"/>
              </a:lnSpc>
              <a:tabLst>
                <a:tab pos="0" algn="l"/>
              </a:tabLst>
            </a:pPr>
            <a:r>
              <a:rPr lang="fr-FR" sz="3200" b="1" u="none" strike="noStrike">
                <a:solidFill>
                  <a:schemeClr val="dk1"/>
                </a:solidFill>
                <a:effectLst/>
                <a:uFillTx/>
                <a:latin typeface="Calibri"/>
                <a:ea typeface="Calibri"/>
              </a:rPr>
              <a:t>6.</a:t>
            </a:r>
            <a:r>
              <a:rPr lang="fr-FR" sz="3200" b="1" u="none" strike="noStrike">
                <a:solidFill>
                  <a:schemeClr val="dk1"/>
                </a:solidFill>
                <a:effectLst/>
                <a:uFillTx/>
                <a:latin typeface="Calibri"/>
                <a:ea typeface="Calibri"/>
              </a:rPr>
              <a:t>	</a:t>
            </a:r>
            <a:r>
              <a:rPr lang="fr-FR" sz="3200" b="1" u="none" strike="noStrike">
                <a:solidFill>
                  <a:srgbClr val="FF0000"/>
                </a:solidFill>
                <a:effectLst/>
                <a:uFillTx/>
                <a:latin typeface="Calibri"/>
                <a:ea typeface="Calibri"/>
              </a:rPr>
              <a:t>La malédiction et la marque (v. 11-16) </a:t>
            </a:r>
            <a:r>
              <a:rPr lang="fr-FR" sz="3200" b="1" u="none" strike="noStrike">
                <a:solidFill>
                  <a:schemeClr val="dk1"/>
                </a:solidFill>
                <a:effectLst/>
                <a:uFillTx/>
                <a:latin typeface="Calibri"/>
                <a:ea typeface="Calibri"/>
              </a:rPr>
              <a:t>: Caïn est maudit : la terre ne lui donnera plus ses fruits mais il est marqué pour le protéger.</a:t>
            </a:r>
            <a:endParaRPr lang="fr-FR" sz="3200" b="0" u="none" strike="noStrike">
              <a:solidFill>
                <a:srgbClr val="000000"/>
              </a:solidFill>
              <a:effectLst/>
              <a:uFillTx/>
              <a:latin typeface="Arial"/>
            </a:endParaRPr>
          </a:p>
        </p:txBody>
      </p:sp>
      <p:sp>
        <p:nvSpPr>
          <p:cNvPr id="115" name="ZoneTexte 6"/>
          <p:cNvSpPr/>
          <p:nvPr/>
        </p:nvSpPr>
        <p:spPr>
          <a:xfrm>
            <a:off x="284760" y="40464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FF0000"/>
                </a:solidFill>
                <a:effectLst/>
                <a:uFillTx/>
                <a:latin typeface="Calibri"/>
              </a:rPr>
              <a:t>Structure du texte Genèse 4, 1 – 16</a:t>
            </a:r>
            <a:endParaRPr lang="fr-FR" sz="40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 name="ZoneTexte 2"/>
          <p:cNvSpPr/>
          <p:nvPr/>
        </p:nvSpPr>
        <p:spPr>
          <a:xfrm>
            <a:off x="324720" y="119880"/>
            <a:ext cx="11541960" cy="70740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fr-FR" sz="4000" b="1" u="none" strike="noStrike">
                <a:solidFill>
                  <a:srgbClr val="FF0000"/>
                </a:solidFill>
                <a:effectLst/>
                <a:uFillTx/>
                <a:latin typeface="Calibri"/>
              </a:rPr>
              <a:t>Plan de l’intervention</a:t>
            </a:r>
            <a:endParaRPr lang="fr-FR" sz="4000" b="0" u="none" strike="noStrike">
              <a:solidFill>
                <a:srgbClr val="000000"/>
              </a:solidFill>
              <a:effectLst/>
              <a:uFillTx/>
              <a:latin typeface="Arial"/>
            </a:endParaRPr>
          </a:p>
        </p:txBody>
      </p:sp>
      <p:sp>
        <p:nvSpPr>
          <p:cNvPr id="117" name="ZoneTexte 4"/>
          <p:cNvSpPr/>
          <p:nvPr/>
        </p:nvSpPr>
        <p:spPr>
          <a:xfrm>
            <a:off x="209880" y="94428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La fraternité dans la Bible</a:t>
            </a:r>
            <a:endParaRPr lang="fr-FR" sz="4000" b="0" u="none" strike="noStrike">
              <a:solidFill>
                <a:srgbClr val="000000"/>
              </a:solidFill>
              <a:effectLst/>
              <a:uFillTx/>
              <a:latin typeface="Arial"/>
            </a:endParaRPr>
          </a:p>
        </p:txBody>
      </p:sp>
      <p:sp>
        <p:nvSpPr>
          <p:cNvPr id="118" name="ZoneTexte 6"/>
          <p:cNvSpPr/>
          <p:nvPr/>
        </p:nvSpPr>
        <p:spPr>
          <a:xfrm>
            <a:off x="209880" y="165240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Lecture du texte Genèse 4, 1 – 16 (version TOB)</a:t>
            </a:r>
            <a:endParaRPr lang="fr-FR" sz="4000" b="0" u="none" strike="noStrike">
              <a:solidFill>
                <a:srgbClr val="000000"/>
              </a:solidFill>
              <a:effectLst/>
              <a:uFillTx/>
              <a:latin typeface="Arial"/>
            </a:endParaRPr>
          </a:p>
        </p:txBody>
      </p:sp>
      <p:sp>
        <p:nvSpPr>
          <p:cNvPr id="119" name="ZoneTexte 8"/>
          <p:cNvSpPr/>
          <p:nvPr/>
        </p:nvSpPr>
        <p:spPr>
          <a:xfrm>
            <a:off x="209880" y="239796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Structure du texte Genèse 4, 1 – 16</a:t>
            </a:r>
            <a:endParaRPr lang="fr-FR" sz="4000" b="0" u="none" strike="noStrike">
              <a:solidFill>
                <a:srgbClr val="000000"/>
              </a:solidFill>
              <a:effectLst/>
              <a:uFillTx/>
              <a:latin typeface="Arial"/>
            </a:endParaRPr>
          </a:p>
        </p:txBody>
      </p:sp>
      <p:sp>
        <p:nvSpPr>
          <p:cNvPr id="120" name="ZoneTexte 10"/>
          <p:cNvSpPr/>
          <p:nvPr/>
        </p:nvSpPr>
        <p:spPr>
          <a:xfrm>
            <a:off x="209880" y="306792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FF0000"/>
                </a:solidFill>
                <a:effectLst/>
                <a:uFillTx/>
                <a:latin typeface="Calibri"/>
              </a:rPr>
              <a:t>Diverses interprétations pour chaque séquence</a:t>
            </a:r>
            <a:endParaRPr lang="fr-FR" sz="4000" b="0" u="none" strike="noStrike">
              <a:solidFill>
                <a:srgbClr val="000000"/>
              </a:solidFill>
              <a:effectLst/>
              <a:uFillTx/>
              <a:latin typeface="Arial"/>
            </a:endParaRPr>
          </a:p>
        </p:txBody>
      </p:sp>
      <p:sp>
        <p:nvSpPr>
          <p:cNvPr id="121" name="ZoneTexte 12"/>
          <p:cNvSpPr/>
          <p:nvPr/>
        </p:nvSpPr>
        <p:spPr>
          <a:xfrm>
            <a:off x="209880" y="3851640"/>
            <a:ext cx="115272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Comment parler de fraternité dans Genèse 4, 1 – 16 ? </a:t>
            </a:r>
            <a:endParaRPr lang="fr-FR" sz="4000" b="0" u="none" strike="noStrike">
              <a:solidFill>
                <a:srgbClr val="000000"/>
              </a:solidFill>
              <a:effectLst/>
              <a:uFillTx/>
              <a:latin typeface="Arial"/>
            </a:endParaRPr>
          </a:p>
        </p:txBody>
      </p:sp>
      <p:sp>
        <p:nvSpPr>
          <p:cNvPr id="122" name="ZoneTexte 14"/>
          <p:cNvSpPr/>
          <p:nvPr/>
        </p:nvSpPr>
        <p:spPr>
          <a:xfrm>
            <a:off x="209880" y="4559400"/>
            <a:ext cx="115272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Aspect mythique et symbolique de Genèse 4, 1-16</a:t>
            </a:r>
            <a:endParaRPr lang="fr-FR" sz="4000" b="0" u="none" strike="noStrike">
              <a:solidFill>
                <a:srgbClr val="000000"/>
              </a:solidFill>
              <a:effectLst/>
              <a:uFillTx/>
              <a:latin typeface="Arial"/>
            </a:endParaRPr>
          </a:p>
        </p:txBody>
      </p:sp>
      <p:sp>
        <p:nvSpPr>
          <p:cNvPr id="123" name="ZoneTexte 16"/>
          <p:cNvSpPr/>
          <p:nvPr/>
        </p:nvSpPr>
        <p:spPr>
          <a:xfrm>
            <a:off x="0" y="5191560"/>
            <a:ext cx="12191760" cy="70740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fr-FR" sz="4000" b="1" u="none" strike="noStrike">
                <a:solidFill>
                  <a:srgbClr val="0070C0"/>
                </a:solidFill>
                <a:effectLst/>
                <a:uFillTx/>
                <a:latin typeface="Calibri"/>
              </a:rPr>
              <a:t>La problématique de Genèse 4, 1 – 16 toujours actuelle</a:t>
            </a:r>
            <a:endParaRPr lang="fr-FR" sz="4000" b="0" u="none" strike="noStrike">
              <a:solidFill>
                <a:srgbClr val="000000"/>
              </a:solidFill>
              <a:effectLst/>
              <a:uFillTx/>
              <a:latin typeface="Arial"/>
            </a:endParaRPr>
          </a:p>
        </p:txBody>
      </p:sp>
      <p:sp>
        <p:nvSpPr>
          <p:cNvPr id="124" name="ZoneTexte 18"/>
          <p:cNvSpPr/>
          <p:nvPr/>
        </p:nvSpPr>
        <p:spPr>
          <a:xfrm>
            <a:off x="209880" y="5907600"/>
            <a:ext cx="911376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Il est temps de discuter en petits groupes</a:t>
            </a:r>
            <a:endParaRPr lang="fr-FR" sz="40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 name="ZoneTexte 6"/>
          <p:cNvSpPr/>
          <p:nvPr/>
        </p:nvSpPr>
        <p:spPr>
          <a:xfrm>
            <a:off x="284760" y="18648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FF0000"/>
                </a:solidFill>
                <a:effectLst/>
                <a:uFillTx/>
                <a:latin typeface="Calibri"/>
              </a:rPr>
              <a:t>Diverses interprétations pour chaque séquence</a:t>
            </a:r>
            <a:endParaRPr lang="fr-FR" sz="4000" b="0" u="none" strike="noStrike">
              <a:solidFill>
                <a:srgbClr val="000000"/>
              </a:solidFill>
              <a:effectLst/>
              <a:uFillTx/>
              <a:latin typeface="Arial"/>
            </a:endParaRPr>
          </a:p>
        </p:txBody>
      </p:sp>
      <p:sp>
        <p:nvSpPr>
          <p:cNvPr id="126" name="ZoneTexte 2"/>
          <p:cNvSpPr/>
          <p:nvPr/>
        </p:nvSpPr>
        <p:spPr>
          <a:xfrm>
            <a:off x="332280" y="919080"/>
            <a:ext cx="11527200" cy="113292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15000"/>
              </a:lnSpc>
            </a:pPr>
            <a:r>
              <a:rPr lang="fr-FR" sz="2000" b="1" u="none" strike="noStrike">
                <a:solidFill>
                  <a:srgbClr val="0070C0"/>
                </a:solidFill>
                <a:effectLst/>
                <a:uFillTx/>
                <a:latin typeface="Calibri"/>
                <a:ea typeface="Calibri"/>
              </a:rPr>
              <a:t>1  L’homme connut Eve sa femme. Elle devint enceinte, enfanta Caïn et dit : « J’ai procréé un homme, avec le SEIGNEUR. »</a:t>
            </a:r>
            <a:endParaRPr lang="fr-FR" sz="2000" b="0" u="none" strike="noStrike">
              <a:solidFill>
                <a:srgbClr val="000000"/>
              </a:solidFill>
              <a:effectLst/>
              <a:uFillTx/>
              <a:latin typeface="Arial"/>
            </a:endParaRPr>
          </a:p>
          <a:p>
            <a:pPr algn="just" defTabSz="914400">
              <a:lnSpc>
                <a:spcPct val="115000"/>
              </a:lnSpc>
            </a:pPr>
            <a:r>
              <a:rPr lang="fr-FR" sz="2000" b="1" u="none" strike="noStrike">
                <a:solidFill>
                  <a:srgbClr val="0070C0"/>
                </a:solidFill>
                <a:effectLst/>
                <a:uFillTx/>
                <a:latin typeface="Calibri"/>
                <a:ea typeface="Calibri"/>
              </a:rPr>
              <a:t>2  Elle enfanta encore son frère Abel. Abel faisait paître les moutons, Caïn cultivait le sol</a:t>
            </a:r>
            <a:endParaRPr lang="fr-FR" sz="2000" b="0" u="none" strike="noStrike">
              <a:solidFill>
                <a:srgbClr val="000000"/>
              </a:solidFill>
              <a:effectLst/>
              <a:uFillTx/>
              <a:latin typeface="Arial"/>
            </a:endParaRPr>
          </a:p>
        </p:txBody>
      </p:sp>
      <p:sp>
        <p:nvSpPr>
          <p:cNvPr id="127" name="ZoneTexte 8"/>
          <p:cNvSpPr/>
          <p:nvPr/>
        </p:nvSpPr>
        <p:spPr>
          <a:xfrm>
            <a:off x="332280" y="2147400"/>
            <a:ext cx="11527200" cy="452412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fr-FR" sz="3200" b="1" u="none" strike="noStrike">
                <a:solidFill>
                  <a:schemeClr val="dk1"/>
                </a:solidFill>
                <a:effectLst/>
                <a:uFillTx/>
                <a:latin typeface="Calibri"/>
              </a:rPr>
              <a:t>Le récit de </a:t>
            </a:r>
            <a:r>
              <a:rPr lang="fr-FR" sz="3200" b="1" u="none" strike="noStrike">
                <a:solidFill>
                  <a:srgbClr val="FF0000"/>
                </a:solidFill>
                <a:effectLst/>
                <a:uFillTx/>
                <a:latin typeface="Calibri"/>
              </a:rPr>
              <a:t>Genèse 4, 1-2 </a:t>
            </a:r>
            <a:r>
              <a:rPr lang="fr-FR" sz="3200" b="1" u="none" strike="noStrike">
                <a:solidFill>
                  <a:schemeClr val="dk1"/>
                </a:solidFill>
                <a:effectLst/>
                <a:uFillTx/>
                <a:latin typeface="Calibri"/>
              </a:rPr>
              <a:t>marque le début de l’histoire humaine après la chute d’Adam et Ève, avec la naissance de leurs deux fils, Caïn et Abel. Ce passage soulève des questions sur la nature de l’humanité et ses premières relations. Certains y voient une illustration de la diversité des vocations humaines : Caïn, l’agriculteur, incarne le travail de la terre, symbole de l’effort humain pour dominer la nature, tandis qu’Abel, le berger, représente une relation plus nomade et dépendante des troupeaux, reflétant peut-être une harmonie avec le vivant.</a:t>
            </a:r>
            <a:endParaRPr lang="fr-FR" sz="32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47" dur="indefinite" restart="never" nodeType="tmRoot">
          <p:childTnLst>
            <p:seq>
              <p:cTn id="48" dur="indefinite" nodeType="mainSeq">
                <p:childTnLst>
                  <p:par>
                    <p:cTn id="49" fill="hold">
                      <p:stCondLst>
                        <p:cond delay="indefinite"/>
                      </p:stCondLst>
                      <p:childTnLst>
                        <p:par>
                          <p:cTn id="50" fill="hold">
                            <p:stCondLst>
                              <p:cond delay="0"/>
                            </p:stCondLst>
                            <p:childTnLst>
                              <p:par>
                                <p:cTn id="51" presetID="1" presetClass="entr" fill="hold" nodeType="clickEffect">
                                  <p:stCondLst>
                                    <p:cond delay="0"/>
                                  </p:stCondLst>
                                  <p:childTnLst>
                                    <p:set>
                                      <p:cBhvr>
                                        <p:cTn id="52" dur="1" fill="hold">
                                          <p:stCondLst>
                                            <p:cond delay="0"/>
                                          </p:stCondLst>
                                        </p:cTn>
                                        <p:tgtEl>
                                          <p:spTgt spid="127">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 name="ZoneTexte 6"/>
          <p:cNvSpPr/>
          <p:nvPr/>
        </p:nvSpPr>
        <p:spPr>
          <a:xfrm>
            <a:off x="284760" y="18648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FF0000"/>
                </a:solidFill>
                <a:effectLst/>
                <a:uFillTx/>
                <a:latin typeface="Calibri"/>
              </a:rPr>
              <a:t>Diverses interprétations pour chaque séquence</a:t>
            </a:r>
            <a:endParaRPr lang="fr-FR" sz="4000" b="0" u="none" strike="noStrike">
              <a:solidFill>
                <a:srgbClr val="000000"/>
              </a:solidFill>
              <a:effectLst/>
              <a:uFillTx/>
              <a:latin typeface="Arial"/>
            </a:endParaRPr>
          </a:p>
        </p:txBody>
      </p:sp>
      <p:sp>
        <p:nvSpPr>
          <p:cNvPr id="129" name="ZoneTexte 2"/>
          <p:cNvSpPr/>
          <p:nvPr/>
        </p:nvSpPr>
        <p:spPr>
          <a:xfrm>
            <a:off x="332280" y="1047240"/>
            <a:ext cx="11527200" cy="113292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15000"/>
              </a:lnSpc>
            </a:pPr>
            <a:r>
              <a:rPr lang="fr-FR" sz="2000" b="1" u="none" strike="noStrike">
                <a:solidFill>
                  <a:srgbClr val="0070C0"/>
                </a:solidFill>
                <a:effectLst/>
                <a:uFillTx/>
                <a:latin typeface="Calibri"/>
                <a:ea typeface="Calibri"/>
              </a:rPr>
              <a:t>1  L’homme connut Eve sa femme. Elle devint enceinte, enfanta Caïn et dit : « J’ai procréé un homme, avec le SEIGNEUR. »</a:t>
            </a:r>
            <a:endParaRPr lang="fr-FR" sz="2000" b="0" u="none" strike="noStrike">
              <a:solidFill>
                <a:srgbClr val="000000"/>
              </a:solidFill>
              <a:effectLst/>
              <a:uFillTx/>
              <a:latin typeface="Arial"/>
            </a:endParaRPr>
          </a:p>
          <a:p>
            <a:pPr algn="just" defTabSz="914400">
              <a:lnSpc>
                <a:spcPct val="115000"/>
              </a:lnSpc>
            </a:pPr>
            <a:r>
              <a:rPr lang="fr-FR" sz="2000" b="1" u="none" strike="noStrike">
                <a:solidFill>
                  <a:srgbClr val="0070C0"/>
                </a:solidFill>
                <a:effectLst/>
                <a:uFillTx/>
                <a:latin typeface="Calibri"/>
                <a:ea typeface="Calibri"/>
              </a:rPr>
              <a:t>2  Elle enfanta encore son frère Abel. Abel faisait paître les moutons, Caïn cultivait le sol</a:t>
            </a:r>
            <a:endParaRPr lang="fr-FR" sz="2000" b="0" u="none" strike="noStrike">
              <a:solidFill>
                <a:srgbClr val="000000"/>
              </a:solidFill>
              <a:effectLst/>
              <a:uFillTx/>
              <a:latin typeface="Arial"/>
            </a:endParaRPr>
          </a:p>
        </p:txBody>
      </p:sp>
      <p:sp>
        <p:nvSpPr>
          <p:cNvPr id="130" name="ZoneTexte 8"/>
          <p:cNvSpPr/>
          <p:nvPr/>
        </p:nvSpPr>
        <p:spPr>
          <a:xfrm>
            <a:off x="332280" y="2333520"/>
            <a:ext cx="11527200" cy="403164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fr-FR" sz="3200" b="1" u="none" strike="noStrike">
                <a:solidFill>
                  <a:schemeClr val="dk1"/>
                </a:solidFill>
                <a:effectLst/>
                <a:uFillTx/>
                <a:latin typeface="Calibri"/>
              </a:rPr>
              <a:t>D’autres interprètent ces versets comme une préfiguration des tensions fraternelles à venir, où la différence de mode de vie entre les deux frères préfigure leur conflit futur. La mention d’Ève reconnaissant l’aide de Yahvé dans la naissance de Caïn peut aussi être lue comme une tentative de restaurer une relation avec Dieu après la rupture du péché originel, tandis que la naissance d’Abel, moins commentée, pourrait symboliser l’oubli ou l’acceptation progressive de la condition humaine.</a:t>
            </a:r>
            <a:endParaRPr lang="fr-FR" sz="32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 name="ZoneTexte 6"/>
          <p:cNvSpPr/>
          <p:nvPr/>
        </p:nvSpPr>
        <p:spPr>
          <a:xfrm>
            <a:off x="284760" y="18648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FF0000"/>
                </a:solidFill>
                <a:effectLst/>
                <a:uFillTx/>
                <a:latin typeface="Calibri"/>
              </a:rPr>
              <a:t>Diverses interprétations pour chaque séquence</a:t>
            </a:r>
            <a:endParaRPr lang="fr-FR" sz="4000" b="0" u="none" strike="noStrike">
              <a:solidFill>
                <a:srgbClr val="000000"/>
              </a:solidFill>
              <a:effectLst/>
              <a:uFillTx/>
              <a:latin typeface="Arial"/>
            </a:endParaRPr>
          </a:p>
        </p:txBody>
      </p:sp>
      <p:sp>
        <p:nvSpPr>
          <p:cNvPr id="132" name="ZoneTexte 2"/>
          <p:cNvSpPr/>
          <p:nvPr/>
        </p:nvSpPr>
        <p:spPr>
          <a:xfrm>
            <a:off x="332280" y="894240"/>
            <a:ext cx="11527200" cy="148680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15000"/>
              </a:lnSpc>
            </a:pPr>
            <a:r>
              <a:rPr lang="fr-FR" sz="2000" b="1" u="none" strike="noStrike">
                <a:solidFill>
                  <a:srgbClr val="0070C0"/>
                </a:solidFill>
                <a:effectLst/>
                <a:uFillTx/>
                <a:latin typeface="Calibri"/>
                <a:ea typeface="Calibri"/>
              </a:rPr>
              <a:t>3 A la fin de la saison, Caïn apporta au SEIGNEUR une offrande de fruits de la terre ;</a:t>
            </a:r>
            <a:endParaRPr lang="fr-FR" sz="2000" b="0" u="none" strike="noStrike">
              <a:solidFill>
                <a:srgbClr val="000000"/>
              </a:solidFill>
              <a:effectLst/>
              <a:uFillTx/>
              <a:latin typeface="Arial"/>
            </a:endParaRPr>
          </a:p>
          <a:p>
            <a:pPr algn="just" defTabSz="914400">
              <a:lnSpc>
                <a:spcPct val="115000"/>
              </a:lnSpc>
            </a:pPr>
            <a:r>
              <a:rPr lang="fr-FR" sz="2000" b="1" u="none" strike="noStrike">
                <a:solidFill>
                  <a:srgbClr val="0070C0"/>
                </a:solidFill>
                <a:effectLst/>
                <a:uFillTx/>
                <a:latin typeface="Calibri"/>
                <a:ea typeface="Calibri"/>
              </a:rPr>
              <a:t>4  Abel apporta lui aussi des prémices de ses bêtes et leur graisse. Le SEIGNEUR tourna son regard vers Abel et son offrande,</a:t>
            </a:r>
            <a:endParaRPr lang="fr-FR" sz="2000" b="0" u="none" strike="noStrike">
              <a:solidFill>
                <a:srgbClr val="000000"/>
              </a:solidFill>
              <a:effectLst/>
              <a:uFillTx/>
              <a:latin typeface="Arial"/>
            </a:endParaRPr>
          </a:p>
          <a:p>
            <a:pPr algn="just" defTabSz="914400">
              <a:lnSpc>
                <a:spcPct val="115000"/>
              </a:lnSpc>
            </a:pPr>
            <a:r>
              <a:rPr lang="fr-FR" sz="2000" b="1" u="none" strike="noStrike">
                <a:solidFill>
                  <a:srgbClr val="0070C0"/>
                </a:solidFill>
                <a:effectLst/>
                <a:uFillTx/>
                <a:latin typeface="Calibri"/>
                <a:ea typeface="Calibri"/>
              </a:rPr>
              <a:t>5a  mais il détourna son regard de Caïn et de son offrande.</a:t>
            </a:r>
            <a:endParaRPr lang="fr-FR" sz="2000" b="0" u="none" strike="noStrike">
              <a:solidFill>
                <a:srgbClr val="000000"/>
              </a:solidFill>
              <a:effectLst/>
              <a:uFillTx/>
              <a:latin typeface="Arial"/>
            </a:endParaRPr>
          </a:p>
        </p:txBody>
      </p:sp>
      <p:sp>
        <p:nvSpPr>
          <p:cNvPr id="133" name="ZoneTexte 8"/>
          <p:cNvSpPr/>
          <p:nvPr/>
        </p:nvSpPr>
        <p:spPr>
          <a:xfrm>
            <a:off x="332280" y="2448000"/>
            <a:ext cx="11527200" cy="403164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fr-FR" sz="3200" b="1" u="none" strike="noStrike">
                <a:solidFill>
                  <a:schemeClr val="dk1"/>
                </a:solidFill>
                <a:effectLst/>
                <a:uFillTx/>
                <a:latin typeface="Calibri"/>
              </a:rPr>
              <a:t>Dans </a:t>
            </a:r>
            <a:r>
              <a:rPr lang="fr-FR" sz="3200" b="1" u="none" strike="noStrike">
                <a:solidFill>
                  <a:srgbClr val="FF0000"/>
                </a:solidFill>
                <a:effectLst/>
                <a:uFillTx/>
                <a:latin typeface="Calibri"/>
              </a:rPr>
              <a:t>Genèse 4, 3-5a</a:t>
            </a:r>
            <a:r>
              <a:rPr lang="fr-FR" sz="3200" b="1" u="none" strike="noStrike">
                <a:solidFill>
                  <a:schemeClr val="dk1"/>
                </a:solidFill>
                <a:effectLst/>
                <a:uFillTx/>
                <a:latin typeface="Calibri"/>
              </a:rPr>
              <a:t>, l’offrande des deux frères à Dieu devient un moment charnière, riche en symboles et en débats théologiques. L’acceptation de l’offrande d’Abel et le rejet de celle de Caïn ont donné lieu à de multiples interprétations. Certains y voient une préférence divine pour le sacrifice animal, symbole d’une offrande plus précieuse ou plus pure, tandis que d’autres soulignent que la qualité morale de l’offrande — le cœur de celui qui l’offre — prime sur sa nature matérielle.</a:t>
            </a:r>
            <a:endParaRPr lang="fr-FR" sz="32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53" dur="indefinite" restart="never" nodeType="tmRoot">
          <p:childTnLst>
            <p:seq>
              <p:cTn id="54" dur="indefinite" nodeType="mainSeq">
                <p:childTnLst>
                  <p:par>
                    <p:cTn id="55" fill="hold">
                      <p:stCondLst>
                        <p:cond delay="indefinite"/>
                      </p:stCondLst>
                      <p:childTnLst>
                        <p:par>
                          <p:cTn id="56" fill="hold">
                            <p:stCondLst>
                              <p:cond delay="0"/>
                            </p:stCondLst>
                            <p:childTnLst>
                              <p:par>
                                <p:cTn id="57" presetID="1" presetClass="entr" fill="hold" nodeType="clickEffect">
                                  <p:stCondLst>
                                    <p:cond delay="0"/>
                                  </p:stCondLst>
                                  <p:childTnLst>
                                    <p:set>
                                      <p:cBhvr>
                                        <p:cTn id="58" dur="1" fill="hold">
                                          <p:stCondLst>
                                            <p:cond delay="0"/>
                                          </p:stCondLst>
                                        </p:cTn>
                                        <p:tgtEl>
                                          <p:spTgt spid="133">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4" name="ZoneTexte 6"/>
          <p:cNvSpPr/>
          <p:nvPr/>
        </p:nvSpPr>
        <p:spPr>
          <a:xfrm>
            <a:off x="284760" y="18648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FF0000"/>
                </a:solidFill>
                <a:effectLst/>
                <a:uFillTx/>
                <a:latin typeface="Calibri"/>
              </a:rPr>
              <a:t>Diverses interprétations pour chaque séquence</a:t>
            </a:r>
            <a:endParaRPr lang="fr-FR" sz="4000" b="0" u="none" strike="noStrike">
              <a:solidFill>
                <a:srgbClr val="000000"/>
              </a:solidFill>
              <a:effectLst/>
              <a:uFillTx/>
              <a:latin typeface="Arial"/>
            </a:endParaRPr>
          </a:p>
        </p:txBody>
      </p:sp>
      <p:sp>
        <p:nvSpPr>
          <p:cNvPr id="135" name="ZoneTexte 2"/>
          <p:cNvSpPr/>
          <p:nvPr/>
        </p:nvSpPr>
        <p:spPr>
          <a:xfrm>
            <a:off x="332280" y="894240"/>
            <a:ext cx="11527200" cy="148680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15000"/>
              </a:lnSpc>
            </a:pPr>
            <a:r>
              <a:rPr lang="fr-FR" sz="2000" b="1" u="none" strike="noStrike">
                <a:solidFill>
                  <a:srgbClr val="0070C0"/>
                </a:solidFill>
                <a:effectLst/>
                <a:uFillTx/>
                <a:latin typeface="Calibri"/>
                <a:ea typeface="Calibri"/>
              </a:rPr>
              <a:t>3 A la fin de la saison, Caïn apporta au SEIGNEUR une offrande de fruits de la terre ;</a:t>
            </a:r>
            <a:endParaRPr lang="fr-FR" sz="2000" b="0" u="none" strike="noStrike">
              <a:solidFill>
                <a:srgbClr val="000000"/>
              </a:solidFill>
              <a:effectLst/>
              <a:uFillTx/>
              <a:latin typeface="Arial"/>
            </a:endParaRPr>
          </a:p>
          <a:p>
            <a:pPr algn="just" defTabSz="914400">
              <a:lnSpc>
                <a:spcPct val="115000"/>
              </a:lnSpc>
            </a:pPr>
            <a:r>
              <a:rPr lang="fr-FR" sz="2000" b="1" u="none" strike="noStrike">
                <a:solidFill>
                  <a:srgbClr val="0070C0"/>
                </a:solidFill>
                <a:effectLst/>
                <a:uFillTx/>
                <a:latin typeface="Calibri"/>
                <a:ea typeface="Calibri"/>
              </a:rPr>
              <a:t>4  Abel apporta lui aussi des prémices de ses bêtes et leur graisse. Le SEIGNEUR tourna son regard vers Abel et son offrande,</a:t>
            </a:r>
            <a:endParaRPr lang="fr-FR" sz="2000" b="0" u="none" strike="noStrike">
              <a:solidFill>
                <a:srgbClr val="000000"/>
              </a:solidFill>
              <a:effectLst/>
              <a:uFillTx/>
              <a:latin typeface="Arial"/>
            </a:endParaRPr>
          </a:p>
          <a:p>
            <a:pPr algn="just" defTabSz="914400">
              <a:lnSpc>
                <a:spcPct val="115000"/>
              </a:lnSpc>
            </a:pPr>
            <a:r>
              <a:rPr lang="fr-FR" sz="2000" b="1" u="none" strike="noStrike">
                <a:solidFill>
                  <a:srgbClr val="0070C0"/>
                </a:solidFill>
                <a:effectLst/>
                <a:uFillTx/>
                <a:latin typeface="Calibri"/>
                <a:ea typeface="Calibri"/>
              </a:rPr>
              <a:t>5a  mais il détourna son regard de Caïn et de son offrande.</a:t>
            </a:r>
            <a:endParaRPr lang="fr-FR" sz="2000" b="0" u="none" strike="noStrike">
              <a:solidFill>
                <a:srgbClr val="000000"/>
              </a:solidFill>
              <a:effectLst/>
              <a:uFillTx/>
              <a:latin typeface="Arial"/>
            </a:endParaRPr>
          </a:p>
        </p:txBody>
      </p:sp>
      <p:sp>
        <p:nvSpPr>
          <p:cNvPr id="136" name="ZoneTexte 8"/>
          <p:cNvSpPr/>
          <p:nvPr/>
        </p:nvSpPr>
        <p:spPr>
          <a:xfrm>
            <a:off x="332280" y="2448000"/>
            <a:ext cx="11527200" cy="403164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fr-FR" sz="3200" b="1" u="none" strike="noStrike">
                <a:solidFill>
                  <a:schemeClr val="dk1"/>
                </a:solidFill>
                <a:effectLst/>
                <a:uFillTx/>
                <a:latin typeface="Calibri"/>
              </a:rPr>
              <a:t>Le texte biblique insiste d’ailleurs sur le fait que Yahvé « agrée Abel et son offrande », ce qui pourrait indiquer que l’attitude d’Abel, peut-être marquée par la foi ou l’humilité, a joué un rôle clé. Pour Caïn, le rejet pourrait symboliser les conséquences d’un cœur orgueilleux ou d’une intention moins sincère. Ce passage interroge ainsi sur la justice divine et la responsabilité humaine, invitant à réfléchir sur ce qui rend une action ou une personne agréable aux yeux de Dieu.</a:t>
            </a:r>
            <a:endParaRPr lang="fr-FR" sz="32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 name="ZoneTexte 6"/>
          <p:cNvSpPr/>
          <p:nvPr/>
        </p:nvSpPr>
        <p:spPr>
          <a:xfrm>
            <a:off x="284760" y="18648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FF0000"/>
                </a:solidFill>
                <a:effectLst/>
                <a:uFillTx/>
                <a:latin typeface="Calibri"/>
              </a:rPr>
              <a:t>Diverses interprétations pour chaque séquence</a:t>
            </a:r>
            <a:endParaRPr lang="fr-FR" sz="4000" b="0" u="none" strike="noStrike">
              <a:solidFill>
                <a:srgbClr val="000000"/>
              </a:solidFill>
              <a:effectLst/>
              <a:uFillTx/>
              <a:latin typeface="Arial"/>
            </a:endParaRPr>
          </a:p>
        </p:txBody>
      </p:sp>
      <p:sp>
        <p:nvSpPr>
          <p:cNvPr id="138" name="ZoneTexte 2"/>
          <p:cNvSpPr/>
          <p:nvPr/>
        </p:nvSpPr>
        <p:spPr>
          <a:xfrm>
            <a:off x="332280" y="894240"/>
            <a:ext cx="11527200" cy="148680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15000"/>
              </a:lnSpc>
            </a:pPr>
            <a:r>
              <a:rPr lang="fr-FR" sz="2000" b="1" u="none" strike="noStrike">
                <a:solidFill>
                  <a:srgbClr val="0070C0"/>
                </a:solidFill>
                <a:effectLst/>
                <a:uFillTx/>
                <a:latin typeface="Calibri"/>
                <a:ea typeface="Calibri"/>
              </a:rPr>
              <a:t>5b Caïn en fut très irrité et son visage fut abattu.</a:t>
            </a:r>
            <a:endParaRPr lang="fr-FR" sz="2000" b="0" u="none" strike="noStrike">
              <a:solidFill>
                <a:srgbClr val="000000"/>
              </a:solidFill>
              <a:effectLst/>
              <a:uFillTx/>
              <a:latin typeface="Arial"/>
            </a:endParaRPr>
          </a:p>
          <a:p>
            <a:pPr algn="just" defTabSz="914400">
              <a:lnSpc>
                <a:spcPct val="115000"/>
              </a:lnSpc>
            </a:pPr>
            <a:r>
              <a:rPr lang="fr-FR" sz="2000" b="1" u="none" strike="noStrike">
                <a:solidFill>
                  <a:srgbClr val="0070C0"/>
                </a:solidFill>
                <a:effectLst/>
                <a:uFillTx/>
                <a:latin typeface="Calibri"/>
                <a:ea typeface="Calibri"/>
              </a:rPr>
              <a:t>6 Le SEIGNEUR dit à Caïn : « Pourquoi t’irrites-tu ? Et pourquoi ton visage est-il abattu ?</a:t>
            </a:r>
            <a:endParaRPr lang="fr-FR" sz="2000" b="0" u="none" strike="noStrike">
              <a:solidFill>
                <a:srgbClr val="000000"/>
              </a:solidFill>
              <a:effectLst/>
              <a:uFillTx/>
              <a:latin typeface="Arial"/>
            </a:endParaRPr>
          </a:p>
          <a:p>
            <a:pPr algn="just" defTabSz="914400">
              <a:lnSpc>
                <a:spcPct val="115000"/>
              </a:lnSpc>
            </a:pPr>
            <a:r>
              <a:rPr lang="fr-FR" sz="2000" b="1" u="none" strike="noStrike">
                <a:solidFill>
                  <a:srgbClr val="0070C0"/>
                </a:solidFill>
                <a:effectLst/>
                <a:uFillTx/>
                <a:latin typeface="Calibri"/>
                <a:ea typeface="Calibri"/>
              </a:rPr>
              <a:t>7  Si tu agis bien, ne le relèveras-tu pas ? Si tu n’agis pas bien, le péché, tapi à ta porte, te désire. Mais toi, domine-le. »</a:t>
            </a:r>
            <a:endParaRPr lang="fr-FR" sz="2000" b="0" u="none" strike="noStrike">
              <a:solidFill>
                <a:srgbClr val="000000"/>
              </a:solidFill>
              <a:effectLst/>
              <a:uFillTx/>
              <a:latin typeface="Arial"/>
            </a:endParaRPr>
          </a:p>
        </p:txBody>
      </p:sp>
      <p:sp>
        <p:nvSpPr>
          <p:cNvPr id="139" name="ZoneTexte 8"/>
          <p:cNvSpPr/>
          <p:nvPr/>
        </p:nvSpPr>
        <p:spPr>
          <a:xfrm>
            <a:off x="332280" y="2448000"/>
            <a:ext cx="11527200" cy="403164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fr-FR" sz="3200" b="1" u="none" strike="noStrike">
                <a:solidFill>
                  <a:srgbClr val="FF0000"/>
                </a:solidFill>
                <a:effectLst/>
                <a:uFillTx/>
                <a:latin typeface="Calibri"/>
              </a:rPr>
              <a:t>Genèse 4, 5b-7 </a:t>
            </a:r>
            <a:r>
              <a:rPr lang="fr-FR" sz="3200" b="1" u="none" strike="noStrike">
                <a:solidFill>
                  <a:schemeClr val="dk1"/>
                </a:solidFill>
                <a:effectLst/>
                <a:uFillTx/>
                <a:latin typeface="Calibri"/>
              </a:rPr>
              <a:t>révèle la réaction de Caïn face au rejet de son offrande, une colère qui le consume et que Dieu lui-même semble anticiper. La question divine : </a:t>
            </a:r>
            <a:r>
              <a:rPr lang="fr-FR" sz="3200" b="1" i="1" u="none" strike="noStrike">
                <a:solidFill>
                  <a:schemeClr val="dk1"/>
                </a:solidFill>
                <a:effectLst/>
                <a:uFillTx/>
                <a:latin typeface="Calibri"/>
              </a:rPr>
              <a:t>« Pourquoi t’irrites-tu ? »</a:t>
            </a:r>
            <a:r>
              <a:rPr lang="fr-FR" sz="3200" b="1" u="none" strike="noStrike">
                <a:solidFill>
                  <a:schemeClr val="dk1"/>
                </a:solidFill>
                <a:effectLst/>
                <a:uFillTx/>
                <a:latin typeface="Calibri"/>
              </a:rPr>
              <a:t> peut être comprise comme une invitation à l’introspection, soulignant que le péché n’est pas une fatalité, mais un choix. Certains commentateurs y voient une mise en garde contre la jalousie et l’orgueil, des émotions qui, si elles ne sont pas maîtrisées, mènent à la destruction.</a:t>
            </a:r>
            <a:endParaRPr lang="fr-FR" sz="32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59" dur="indefinite" restart="never" nodeType="tmRoot">
          <p:childTnLst>
            <p:seq>
              <p:cTn id="60" dur="indefinite" nodeType="mainSeq">
                <p:childTnLst>
                  <p:par>
                    <p:cTn id="61" fill="hold">
                      <p:stCondLst>
                        <p:cond delay="indefinite"/>
                      </p:stCondLst>
                      <p:childTnLst>
                        <p:par>
                          <p:cTn id="62" fill="hold">
                            <p:stCondLst>
                              <p:cond delay="0"/>
                            </p:stCondLst>
                            <p:childTnLst>
                              <p:par>
                                <p:cTn id="63" presetID="1" presetClass="entr" fill="hold" nodeType="clickEffect">
                                  <p:stCondLst>
                                    <p:cond delay="0"/>
                                  </p:stCondLst>
                                  <p:childTnLst>
                                    <p:set>
                                      <p:cBhvr>
                                        <p:cTn id="64" dur="1" fill="hold">
                                          <p:stCondLst>
                                            <p:cond delay="0"/>
                                          </p:stCondLst>
                                        </p:cTn>
                                        <p:tgtEl>
                                          <p:spTgt spid="139">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0" name="ZoneTexte 6"/>
          <p:cNvSpPr/>
          <p:nvPr/>
        </p:nvSpPr>
        <p:spPr>
          <a:xfrm>
            <a:off x="284760" y="18648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FF0000"/>
                </a:solidFill>
                <a:effectLst/>
                <a:uFillTx/>
                <a:latin typeface="Calibri"/>
              </a:rPr>
              <a:t>Diverses interprétations pour chaque séquence</a:t>
            </a:r>
            <a:endParaRPr lang="fr-FR" sz="4000" b="0" u="none" strike="noStrike">
              <a:solidFill>
                <a:srgbClr val="000000"/>
              </a:solidFill>
              <a:effectLst/>
              <a:uFillTx/>
              <a:latin typeface="Arial"/>
            </a:endParaRPr>
          </a:p>
        </p:txBody>
      </p:sp>
      <p:sp>
        <p:nvSpPr>
          <p:cNvPr id="141" name="ZoneTexte 2"/>
          <p:cNvSpPr/>
          <p:nvPr/>
        </p:nvSpPr>
        <p:spPr>
          <a:xfrm>
            <a:off x="332280" y="894240"/>
            <a:ext cx="11527200" cy="148680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15000"/>
              </a:lnSpc>
            </a:pPr>
            <a:r>
              <a:rPr lang="fr-FR" sz="2000" b="1" u="none" strike="noStrike">
                <a:solidFill>
                  <a:srgbClr val="0070C0"/>
                </a:solidFill>
                <a:effectLst/>
                <a:uFillTx/>
                <a:latin typeface="Calibri"/>
                <a:ea typeface="Calibri"/>
              </a:rPr>
              <a:t>5b Caïn en fut très irrité et son visage fut abattu.</a:t>
            </a:r>
            <a:endParaRPr lang="fr-FR" sz="2000" b="0" u="none" strike="noStrike">
              <a:solidFill>
                <a:srgbClr val="000000"/>
              </a:solidFill>
              <a:effectLst/>
              <a:uFillTx/>
              <a:latin typeface="Arial"/>
            </a:endParaRPr>
          </a:p>
          <a:p>
            <a:pPr algn="just" defTabSz="914400">
              <a:lnSpc>
                <a:spcPct val="115000"/>
              </a:lnSpc>
            </a:pPr>
            <a:r>
              <a:rPr lang="fr-FR" sz="2000" b="1" u="none" strike="noStrike">
                <a:solidFill>
                  <a:srgbClr val="0070C0"/>
                </a:solidFill>
                <a:effectLst/>
                <a:uFillTx/>
                <a:latin typeface="Calibri"/>
                <a:ea typeface="Calibri"/>
              </a:rPr>
              <a:t>6 Le SEIGNEUR dit à Caïn : « Pourquoi t’irrites-tu ? Et pourquoi ton visage est-il abattu ?</a:t>
            </a:r>
            <a:endParaRPr lang="fr-FR" sz="2000" b="0" u="none" strike="noStrike">
              <a:solidFill>
                <a:srgbClr val="000000"/>
              </a:solidFill>
              <a:effectLst/>
              <a:uFillTx/>
              <a:latin typeface="Arial"/>
            </a:endParaRPr>
          </a:p>
          <a:p>
            <a:pPr algn="just" defTabSz="914400">
              <a:lnSpc>
                <a:spcPct val="115000"/>
              </a:lnSpc>
            </a:pPr>
            <a:r>
              <a:rPr lang="fr-FR" sz="2000" b="1" u="none" strike="noStrike">
                <a:solidFill>
                  <a:srgbClr val="0070C0"/>
                </a:solidFill>
                <a:effectLst/>
                <a:uFillTx/>
                <a:latin typeface="Calibri"/>
                <a:ea typeface="Calibri"/>
              </a:rPr>
              <a:t>7  Si tu agis bien, ne le relèveras-tu pas ? Si tu n’agis pas bien, le péché, tapi à ta porte, te désire. Mais toi, domine-le. »</a:t>
            </a:r>
            <a:endParaRPr lang="fr-FR" sz="2000" b="0" u="none" strike="noStrike">
              <a:solidFill>
                <a:srgbClr val="000000"/>
              </a:solidFill>
              <a:effectLst/>
              <a:uFillTx/>
              <a:latin typeface="Arial"/>
            </a:endParaRPr>
          </a:p>
        </p:txBody>
      </p:sp>
      <p:sp>
        <p:nvSpPr>
          <p:cNvPr id="142" name="ZoneTexte 8"/>
          <p:cNvSpPr/>
          <p:nvPr/>
        </p:nvSpPr>
        <p:spPr>
          <a:xfrm>
            <a:off x="332280" y="2448000"/>
            <a:ext cx="11527200" cy="403164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fr-FR" sz="3200" b="1" u="none" strike="noStrike">
                <a:solidFill>
                  <a:schemeClr val="dk1"/>
                </a:solidFill>
                <a:effectLst/>
                <a:uFillTx/>
                <a:latin typeface="Calibri"/>
              </a:rPr>
              <a:t>D’autres interprètent ce dialogue comme une illustration de la grâce divine : Dieu ne condamne pas immédiatement Caïn, mais lui offre une chance de se repentir et de choisir le bien. Le verset 7, </a:t>
            </a:r>
            <a:r>
              <a:rPr lang="fr-FR" sz="3200" b="1" i="1" u="none" strike="noStrike">
                <a:solidFill>
                  <a:schemeClr val="dk1"/>
                </a:solidFill>
                <a:effectLst/>
                <a:uFillTx/>
                <a:latin typeface="Calibri"/>
              </a:rPr>
              <a:t>« le péché tapi à ta porte »</a:t>
            </a:r>
            <a:r>
              <a:rPr lang="fr-FR" sz="3200" b="1" u="none" strike="noStrike">
                <a:solidFill>
                  <a:schemeClr val="dk1"/>
                </a:solidFill>
                <a:effectLst/>
                <a:uFillTx/>
                <a:latin typeface="Calibri"/>
              </a:rPr>
              <a:t>, utilise une métaphore puissante, celle du péché comme une bête prête à bondir, ce qui renforce l’idée que le mal est toujours proche, mais que l’homme a le pouvoir de le dominer. Ce passage met ainsi en lumière la tension entre la liberté humaine et la responsabilité morale</a:t>
            </a:r>
            <a:r>
              <a:rPr lang="fr-FR" sz="3200" b="0" u="none" strike="noStrike">
                <a:solidFill>
                  <a:schemeClr val="dk1"/>
                </a:solidFill>
                <a:effectLst/>
                <a:uFillTx/>
                <a:latin typeface="Calibri"/>
              </a:rPr>
              <a:t>.</a:t>
            </a:r>
            <a:endParaRPr lang="fr-FR" sz="32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 name="ZoneTexte 6"/>
          <p:cNvSpPr/>
          <p:nvPr/>
        </p:nvSpPr>
        <p:spPr>
          <a:xfrm>
            <a:off x="284760" y="18648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FF0000"/>
                </a:solidFill>
                <a:effectLst/>
                <a:uFillTx/>
                <a:latin typeface="Calibri"/>
              </a:rPr>
              <a:t>Diverses interprétations pour chaque séquence</a:t>
            </a:r>
            <a:endParaRPr lang="fr-FR" sz="4000" b="0" u="none" strike="noStrike">
              <a:solidFill>
                <a:srgbClr val="000000"/>
              </a:solidFill>
              <a:effectLst/>
              <a:uFillTx/>
              <a:latin typeface="Arial"/>
            </a:endParaRPr>
          </a:p>
        </p:txBody>
      </p:sp>
      <p:sp>
        <p:nvSpPr>
          <p:cNvPr id="144" name="ZoneTexte 2"/>
          <p:cNvSpPr/>
          <p:nvPr/>
        </p:nvSpPr>
        <p:spPr>
          <a:xfrm>
            <a:off x="284760" y="1245600"/>
            <a:ext cx="11527200" cy="42516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15000"/>
              </a:lnSpc>
            </a:pPr>
            <a:r>
              <a:rPr lang="fr-FR" sz="2000" b="1" u="none" strike="noStrike">
                <a:solidFill>
                  <a:srgbClr val="0070C0"/>
                </a:solidFill>
                <a:effectLst/>
                <a:uFillTx/>
                <a:latin typeface="Calibri"/>
                <a:ea typeface="Calibri"/>
              </a:rPr>
              <a:t>8 Caïn parla à son frère Abel et, lorsqu’ils furent aux champs, Caïn attaqua son frère Abel et le tua.</a:t>
            </a:r>
            <a:endParaRPr lang="fr-FR" sz="2000" b="0" u="none" strike="noStrike">
              <a:solidFill>
                <a:srgbClr val="000000"/>
              </a:solidFill>
              <a:effectLst/>
              <a:uFillTx/>
              <a:latin typeface="Arial"/>
            </a:endParaRPr>
          </a:p>
        </p:txBody>
      </p:sp>
      <p:sp>
        <p:nvSpPr>
          <p:cNvPr id="145" name="ZoneTexte 8"/>
          <p:cNvSpPr/>
          <p:nvPr/>
        </p:nvSpPr>
        <p:spPr>
          <a:xfrm>
            <a:off x="332280" y="2072880"/>
            <a:ext cx="11527200" cy="353916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fr-FR" sz="3200" b="1" u="none" strike="noStrike">
                <a:solidFill>
                  <a:schemeClr val="dk1"/>
                </a:solidFill>
                <a:effectLst/>
                <a:uFillTx/>
                <a:latin typeface="Calibri"/>
              </a:rPr>
              <a:t>Le verset </a:t>
            </a:r>
            <a:r>
              <a:rPr lang="fr-FR" sz="3200" b="1" u="none" strike="noStrike">
                <a:solidFill>
                  <a:srgbClr val="FF0000"/>
                </a:solidFill>
                <a:effectLst/>
                <a:uFillTx/>
                <a:latin typeface="Calibri"/>
              </a:rPr>
              <a:t>Genèse 4, 8 </a:t>
            </a:r>
            <a:r>
              <a:rPr lang="fr-FR" sz="3200" b="1" u="none" strike="noStrike">
                <a:solidFill>
                  <a:schemeClr val="dk1"/>
                </a:solidFill>
                <a:effectLst/>
                <a:uFillTx/>
                <a:latin typeface="Calibri"/>
              </a:rPr>
              <a:t>est à la fois sobre et dramatique : </a:t>
            </a:r>
            <a:r>
              <a:rPr lang="fr-FR" sz="3200" b="1" i="1" u="none" strike="noStrike">
                <a:solidFill>
                  <a:schemeClr val="dk1"/>
                </a:solidFill>
                <a:effectLst/>
                <a:uFillTx/>
                <a:latin typeface="Calibri"/>
              </a:rPr>
              <a:t>« Caïn parla à son frère Abel et lorsqu’ils furent aux champs »  Comme ils étaient en pleine campagne, « Caïn attaqua son frère Abel et le tua. »</a:t>
            </a:r>
            <a:r>
              <a:rPr lang="fr-FR" sz="3200" b="1" u="none" strike="noStrike">
                <a:solidFill>
                  <a:schemeClr val="dk1"/>
                </a:solidFill>
                <a:effectLst/>
                <a:uFillTx/>
                <a:latin typeface="Calibri"/>
              </a:rPr>
              <a:t> L’absence de dialogue ou de conflit explicite avant le meurtre, rend ce geste encore plus choquant. Certains y voient une illustration de la violence fraternelle, où la jalousie et la colère mènent à un acte irréparable.</a:t>
            </a:r>
            <a:endParaRPr lang="fr-FR" sz="32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65" dur="indefinite" restart="never" nodeType="tmRoot">
          <p:childTnLst>
            <p:seq>
              <p:cTn id="66" dur="indefinite" nodeType="mainSeq">
                <p:childTnLst>
                  <p:par>
                    <p:cTn id="67" fill="hold">
                      <p:stCondLst>
                        <p:cond delay="indefinite"/>
                      </p:stCondLst>
                      <p:childTnLst>
                        <p:par>
                          <p:cTn id="68" fill="hold">
                            <p:stCondLst>
                              <p:cond delay="0"/>
                            </p:stCondLst>
                            <p:childTnLst>
                              <p:par>
                                <p:cTn id="69" presetID="1" presetClass="entr" fill="hold" nodeType="clickEffect">
                                  <p:stCondLst>
                                    <p:cond delay="0"/>
                                  </p:stCondLst>
                                  <p:childTnLst>
                                    <p:set>
                                      <p:cBhvr>
                                        <p:cTn id="70" dur="1" fill="hold">
                                          <p:stCondLst>
                                            <p:cond delay="0"/>
                                          </p:stCondLst>
                                        </p:cTn>
                                        <p:tgtEl>
                                          <p:spTgt spid="145">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6" name="ZoneTexte 6"/>
          <p:cNvSpPr/>
          <p:nvPr/>
        </p:nvSpPr>
        <p:spPr>
          <a:xfrm>
            <a:off x="284760" y="18648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FF0000"/>
                </a:solidFill>
                <a:effectLst/>
                <a:uFillTx/>
                <a:latin typeface="Calibri"/>
              </a:rPr>
              <a:t>Diverses interprétations pour chaque séquence</a:t>
            </a:r>
            <a:endParaRPr lang="fr-FR" sz="4000" b="0" u="none" strike="noStrike">
              <a:solidFill>
                <a:srgbClr val="000000"/>
              </a:solidFill>
              <a:effectLst/>
              <a:uFillTx/>
              <a:latin typeface="Arial"/>
            </a:endParaRPr>
          </a:p>
        </p:txBody>
      </p:sp>
      <p:sp>
        <p:nvSpPr>
          <p:cNvPr id="147" name="ZoneTexte 2"/>
          <p:cNvSpPr/>
          <p:nvPr/>
        </p:nvSpPr>
        <p:spPr>
          <a:xfrm>
            <a:off x="284760" y="1245600"/>
            <a:ext cx="11527200" cy="42516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15000"/>
              </a:lnSpc>
            </a:pPr>
            <a:r>
              <a:rPr lang="fr-FR" sz="2000" b="1" u="none" strike="noStrike">
                <a:solidFill>
                  <a:srgbClr val="0070C0"/>
                </a:solidFill>
                <a:effectLst/>
                <a:uFillTx/>
                <a:latin typeface="Calibri"/>
                <a:ea typeface="Calibri"/>
              </a:rPr>
              <a:t>8 Caïn parla à son frère Abel et, lorsqu’ils furent aux champs, Caïn attaqua son frère Abel et le tua.</a:t>
            </a:r>
            <a:endParaRPr lang="fr-FR" sz="2000" b="0" u="none" strike="noStrike">
              <a:solidFill>
                <a:srgbClr val="000000"/>
              </a:solidFill>
              <a:effectLst/>
              <a:uFillTx/>
              <a:latin typeface="Arial"/>
            </a:endParaRPr>
          </a:p>
        </p:txBody>
      </p:sp>
      <p:sp>
        <p:nvSpPr>
          <p:cNvPr id="148" name="ZoneTexte 8"/>
          <p:cNvSpPr/>
          <p:nvPr/>
        </p:nvSpPr>
        <p:spPr>
          <a:xfrm>
            <a:off x="332280" y="2072880"/>
            <a:ext cx="11527200" cy="403164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fr-FR" sz="3200" b="1" u="none" strike="noStrike">
                <a:solidFill>
                  <a:schemeClr val="dk1"/>
                </a:solidFill>
                <a:effectLst/>
                <a:uFillTx/>
                <a:latin typeface="Calibri"/>
              </a:rPr>
              <a:t>D’autres soulignent l’ironie tragique : Caïn invite Abel à le suivre dans un espace ouvert, symbole de liberté, pour y commettre un acte qui le liera à jamais à la culpabilité. Ce verset pose aussi la question de la responsabilité collective : Abel, innocent, devient la victime d’un conflit qu’il n’a pas provoqué, rappelant que le mal peut frapper sans raison apparente. Enfin, ce meurtre marque le premier homicide de l’histoire biblique, préfigurant les violences qui traversent l’humanité.</a:t>
            </a:r>
            <a:endParaRPr lang="fr-FR" sz="32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ZoneTexte 6"/>
          <p:cNvSpPr/>
          <p:nvPr/>
        </p:nvSpPr>
        <p:spPr>
          <a:xfrm>
            <a:off x="284760" y="18648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FF0000"/>
                </a:solidFill>
                <a:effectLst/>
                <a:uFillTx/>
                <a:latin typeface="Calibri"/>
              </a:rPr>
              <a:t>Diverses interprétations pour chaque séquence</a:t>
            </a:r>
            <a:endParaRPr lang="fr-FR" sz="4000" b="0" u="none" strike="noStrike">
              <a:solidFill>
                <a:srgbClr val="000000"/>
              </a:solidFill>
              <a:effectLst/>
              <a:uFillTx/>
              <a:latin typeface="Arial"/>
            </a:endParaRPr>
          </a:p>
        </p:txBody>
      </p:sp>
      <p:sp>
        <p:nvSpPr>
          <p:cNvPr id="150" name="ZoneTexte 2"/>
          <p:cNvSpPr/>
          <p:nvPr/>
        </p:nvSpPr>
        <p:spPr>
          <a:xfrm>
            <a:off x="284760" y="1128960"/>
            <a:ext cx="11527200" cy="113292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15000"/>
              </a:lnSpc>
            </a:pPr>
            <a:r>
              <a:rPr lang="fr-FR" sz="2000" b="1" u="none" strike="noStrike">
                <a:solidFill>
                  <a:srgbClr val="0070C0"/>
                </a:solidFill>
                <a:effectLst/>
                <a:uFillTx/>
                <a:latin typeface="Calibri"/>
                <a:ea typeface="Calibri"/>
              </a:rPr>
              <a:t>9  Le SEIGNEUR dit à Caïn : « Où est ton frère Abel ? » -- « Je ne sais, répondit-il. Suis-je le gardien de mon frère ? » --</a:t>
            </a:r>
            <a:endParaRPr lang="fr-FR" sz="2000" b="0" u="none" strike="noStrike">
              <a:solidFill>
                <a:srgbClr val="000000"/>
              </a:solidFill>
              <a:effectLst/>
              <a:uFillTx/>
              <a:latin typeface="Arial"/>
            </a:endParaRPr>
          </a:p>
          <a:p>
            <a:pPr algn="just" defTabSz="914400">
              <a:lnSpc>
                <a:spcPct val="115000"/>
              </a:lnSpc>
            </a:pPr>
            <a:r>
              <a:rPr lang="fr-FR" sz="2000" b="1" u="none" strike="noStrike">
                <a:solidFill>
                  <a:srgbClr val="0070C0"/>
                </a:solidFill>
                <a:effectLst/>
                <a:uFillTx/>
                <a:latin typeface="Calibri"/>
                <a:ea typeface="Calibri"/>
              </a:rPr>
              <a:t>10  « Qu’as-tu fait ? reprit-il. La voix du sang de ton frère crie du sol vers moi.</a:t>
            </a:r>
            <a:endParaRPr lang="fr-FR" sz="2000" b="0" u="none" strike="noStrike">
              <a:solidFill>
                <a:srgbClr val="000000"/>
              </a:solidFill>
              <a:effectLst/>
              <a:uFillTx/>
              <a:latin typeface="Arial"/>
            </a:endParaRPr>
          </a:p>
        </p:txBody>
      </p:sp>
      <p:sp>
        <p:nvSpPr>
          <p:cNvPr id="151" name="ZoneTexte 8"/>
          <p:cNvSpPr/>
          <p:nvPr/>
        </p:nvSpPr>
        <p:spPr>
          <a:xfrm>
            <a:off x="284760" y="2597400"/>
            <a:ext cx="11527200" cy="353916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fr-FR" sz="3200" b="1" u="none" strike="noStrike">
                <a:solidFill>
                  <a:srgbClr val="FF0000"/>
                </a:solidFill>
                <a:effectLst/>
                <a:uFillTx/>
                <a:latin typeface="Calibri"/>
              </a:rPr>
              <a:t>Genèse 4, 9-10 </a:t>
            </a:r>
            <a:r>
              <a:rPr lang="fr-FR" sz="3200" b="1" u="none" strike="noStrike">
                <a:solidFill>
                  <a:schemeClr val="dk1"/>
                </a:solidFill>
                <a:effectLst/>
                <a:uFillTx/>
                <a:latin typeface="Calibri"/>
              </a:rPr>
              <a:t>introduit un dialogue poignant entre Dieu et Caïn après le meurtre. La question divine : </a:t>
            </a:r>
            <a:r>
              <a:rPr lang="fr-FR" sz="3200" b="1" i="1" u="none" strike="noStrike">
                <a:solidFill>
                  <a:schemeClr val="dk1"/>
                </a:solidFill>
                <a:effectLst/>
                <a:uFillTx/>
                <a:latin typeface="Calibri"/>
              </a:rPr>
              <a:t>« Où est ton frère Abel ? »</a:t>
            </a:r>
            <a:r>
              <a:rPr lang="fr-FR" sz="3200" b="1" u="none" strike="noStrike">
                <a:solidFill>
                  <a:schemeClr val="dk1"/>
                </a:solidFill>
                <a:effectLst/>
                <a:uFillTx/>
                <a:latin typeface="Calibri"/>
              </a:rPr>
              <a:t> n’est pas seulement une demande d’information, mais une invitation à la prise de conscience. La réponse de Caïn, </a:t>
            </a:r>
            <a:r>
              <a:rPr lang="fr-FR" sz="3200" b="1" i="1" u="none" strike="noStrike">
                <a:solidFill>
                  <a:schemeClr val="dk1"/>
                </a:solidFill>
                <a:effectLst/>
                <a:uFillTx/>
                <a:latin typeface="Calibri"/>
              </a:rPr>
              <a:t>« Suis-je le gardien de mon frère ? »</a:t>
            </a:r>
            <a:r>
              <a:rPr lang="fr-FR" sz="3200" b="1" u="none" strike="noStrike">
                <a:solidFill>
                  <a:schemeClr val="dk1"/>
                </a:solidFill>
                <a:effectLst/>
                <a:uFillTx/>
                <a:latin typeface="Calibri"/>
              </a:rPr>
              <a:t>, est souvent interprétée comme une tentative de fuir sa responsabilité, une attitude qui contraste avec l’omnipotence divine : Dieu, lui, sait déjà ce qui s’est passé.</a:t>
            </a:r>
            <a:endParaRPr lang="fr-FR" sz="32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71" dur="indefinite" restart="never" nodeType="tmRoot">
          <p:childTnLst>
            <p:seq>
              <p:cTn id="72" dur="indefinite" nodeType="mainSeq">
                <p:childTnLst>
                  <p:par>
                    <p:cTn id="73" fill="hold">
                      <p:stCondLst>
                        <p:cond delay="indefinite"/>
                      </p:stCondLst>
                      <p:childTnLst>
                        <p:par>
                          <p:cTn id="74" fill="hold">
                            <p:stCondLst>
                              <p:cond delay="0"/>
                            </p:stCondLst>
                            <p:childTnLst>
                              <p:par>
                                <p:cTn id="75" presetID="1" presetClass="entr" fill="hold" nodeType="clickEffect">
                                  <p:stCondLst>
                                    <p:cond delay="0"/>
                                  </p:stCondLst>
                                  <p:childTnLst>
                                    <p:set>
                                      <p:cBhvr>
                                        <p:cTn id="76" dur="1" fill="hold">
                                          <p:stCondLst>
                                            <p:cond delay="0"/>
                                          </p:stCondLst>
                                        </p:cTn>
                                        <p:tgtEl>
                                          <p:spTgt spid="151">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2" name="ZoneTexte 6"/>
          <p:cNvSpPr/>
          <p:nvPr/>
        </p:nvSpPr>
        <p:spPr>
          <a:xfrm>
            <a:off x="284760" y="18648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FF0000"/>
                </a:solidFill>
                <a:effectLst/>
                <a:uFillTx/>
                <a:latin typeface="Calibri"/>
              </a:rPr>
              <a:t>Diverses interprétations pour chaque séquence</a:t>
            </a:r>
            <a:endParaRPr lang="fr-FR" sz="4000" b="0" u="none" strike="noStrike">
              <a:solidFill>
                <a:srgbClr val="000000"/>
              </a:solidFill>
              <a:effectLst/>
              <a:uFillTx/>
              <a:latin typeface="Arial"/>
            </a:endParaRPr>
          </a:p>
        </p:txBody>
      </p:sp>
      <p:sp>
        <p:nvSpPr>
          <p:cNvPr id="153" name="ZoneTexte 2"/>
          <p:cNvSpPr/>
          <p:nvPr/>
        </p:nvSpPr>
        <p:spPr>
          <a:xfrm>
            <a:off x="284760" y="1128960"/>
            <a:ext cx="11527200" cy="113292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15000"/>
              </a:lnSpc>
            </a:pPr>
            <a:r>
              <a:rPr lang="fr-FR" sz="2000" b="1" u="none" strike="noStrike">
                <a:solidFill>
                  <a:srgbClr val="0070C0"/>
                </a:solidFill>
                <a:effectLst/>
                <a:uFillTx/>
                <a:latin typeface="Calibri"/>
                <a:ea typeface="Calibri"/>
              </a:rPr>
              <a:t>9  Le SEIGNEUR dit à Caïn : « Où est ton frère Abel ? » -- « Je ne sais, répondit-il. Suis-je le gardien de mon frère ? » --</a:t>
            </a:r>
            <a:endParaRPr lang="fr-FR" sz="2000" b="0" u="none" strike="noStrike">
              <a:solidFill>
                <a:srgbClr val="000000"/>
              </a:solidFill>
              <a:effectLst/>
              <a:uFillTx/>
              <a:latin typeface="Arial"/>
            </a:endParaRPr>
          </a:p>
          <a:p>
            <a:pPr algn="just" defTabSz="914400">
              <a:lnSpc>
                <a:spcPct val="115000"/>
              </a:lnSpc>
            </a:pPr>
            <a:r>
              <a:rPr lang="fr-FR" sz="2000" b="1" u="none" strike="noStrike">
                <a:solidFill>
                  <a:srgbClr val="0070C0"/>
                </a:solidFill>
                <a:effectLst/>
                <a:uFillTx/>
                <a:latin typeface="Calibri"/>
                <a:ea typeface="Calibri"/>
              </a:rPr>
              <a:t>10  « Qu’as-tu fait ? reprit-il. La voix du sang de ton frère crie du sol vers moi.</a:t>
            </a:r>
            <a:endParaRPr lang="fr-FR" sz="2000" b="0" u="none" strike="noStrike">
              <a:solidFill>
                <a:srgbClr val="000000"/>
              </a:solidFill>
              <a:effectLst/>
              <a:uFillTx/>
              <a:latin typeface="Arial"/>
            </a:endParaRPr>
          </a:p>
        </p:txBody>
      </p:sp>
      <p:sp>
        <p:nvSpPr>
          <p:cNvPr id="154" name="ZoneTexte 8"/>
          <p:cNvSpPr/>
          <p:nvPr/>
        </p:nvSpPr>
        <p:spPr>
          <a:xfrm>
            <a:off x="284760" y="2597400"/>
            <a:ext cx="11527200" cy="403164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fr-FR" sz="3200" b="1" u="none" strike="noStrike">
                <a:solidFill>
                  <a:schemeClr val="dk1"/>
                </a:solidFill>
                <a:effectLst/>
                <a:uFillTx/>
                <a:latin typeface="Calibri"/>
              </a:rPr>
              <a:t>Le verset 10, </a:t>
            </a:r>
            <a:r>
              <a:rPr lang="fr-FR" sz="3200" b="1" i="1" u="none" strike="noStrike">
                <a:solidFill>
                  <a:schemeClr val="dk1"/>
                </a:solidFill>
                <a:effectLst/>
                <a:uFillTx/>
                <a:latin typeface="Calibri"/>
              </a:rPr>
              <a:t>« la voix du sang de ton frère crie du sol vers moi »</a:t>
            </a:r>
            <a:r>
              <a:rPr lang="fr-FR" sz="3200" b="1" u="none" strike="noStrike">
                <a:solidFill>
                  <a:schemeClr val="dk1"/>
                </a:solidFill>
                <a:effectLst/>
                <a:uFillTx/>
                <a:latin typeface="Calibri"/>
              </a:rPr>
              <a:t>, utilise une image puissante, celle du sang qui parle, symbolisant la justice divine et l’impossibilité d’échapper à ses actes. Ce passage soulève des questions universelles sur la responsabilité envers autrui et sur l’idée que le mal commis a des conséquences qui dépassent l’individu, touchant la communauté toute entière. Certains y voient aussi une préfiguration de la justice sociale, où chaque être humain est responsable de son prochain.</a:t>
            </a:r>
            <a:endParaRPr lang="fr-FR" sz="32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5" name="ZoneTexte 6"/>
          <p:cNvSpPr/>
          <p:nvPr/>
        </p:nvSpPr>
        <p:spPr>
          <a:xfrm>
            <a:off x="284760" y="6120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FF0000"/>
                </a:solidFill>
                <a:effectLst/>
                <a:uFillTx/>
                <a:latin typeface="Calibri"/>
              </a:rPr>
              <a:t>Diverses interprétations pour chaque séquence</a:t>
            </a:r>
            <a:endParaRPr lang="fr-FR" sz="4000" b="0" u="none" strike="noStrike">
              <a:solidFill>
                <a:srgbClr val="000000"/>
              </a:solidFill>
              <a:effectLst/>
              <a:uFillTx/>
              <a:latin typeface="Arial"/>
            </a:endParaRPr>
          </a:p>
        </p:txBody>
      </p:sp>
      <p:sp>
        <p:nvSpPr>
          <p:cNvPr id="156" name="ZoneTexte 2"/>
          <p:cNvSpPr/>
          <p:nvPr/>
        </p:nvSpPr>
        <p:spPr>
          <a:xfrm>
            <a:off x="379800" y="639000"/>
            <a:ext cx="11527200" cy="262152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15000"/>
              </a:lnSpc>
            </a:pPr>
            <a:r>
              <a:rPr lang="fr-FR" sz="1800" b="1" u="none" strike="noStrike">
                <a:solidFill>
                  <a:srgbClr val="0070C0"/>
                </a:solidFill>
                <a:effectLst/>
                <a:uFillTx/>
                <a:latin typeface="Calibri"/>
                <a:ea typeface="Calibri"/>
              </a:rPr>
              <a:t>11  Tu es maintenant maudit du sol qui a ouvert la bouche pour recueillir de ta main le sang de ton frère.</a:t>
            </a:r>
            <a:endParaRPr lang="fr-FR" sz="1800" b="0" u="none" strike="noStrike">
              <a:solidFill>
                <a:srgbClr val="000000"/>
              </a:solidFill>
              <a:effectLst/>
              <a:uFillTx/>
              <a:latin typeface="Arial"/>
            </a:endParaRPr>
          </a:p>
          <a:p>
            <a:pPr algn="just" defTabSz="914400">
              <a:lnSpc>
                <a:spcPct val="115000"/>
              </a:lnSpc>
            </a:pPr>
            <a:r>
              <a:rPr lang="fr-FR" sz="1800" b="1" u="none" strike="noStrike">
                <a:solidFill>
                  <a:srgbClr val="0070C0"/>
                </a:solidFill>
                <a:effectLst/>
                <a:uFillTx/>
                <a:latin typeface="Calibri"/>
                <a:ea typeface="Calibri"/>
              </a:rPr>
              <a:t>12  Quand tu cultiveras le sol, il ne te donnera plus sa force. Tu seras errant et vagabond sur la terre. »</a:t>
            </a:r>
            <a:endParaRPr lang="fr-FR" sz="1800" b="0" u="none" strike="noStrike">
              <a:solidFill>
                <a:srgbClr val="000000"/>
              </a:solidFill>
              <a:effectLst/>
              <a:uFillTx/>
              <a:latin typeface="Arial"/>
            </a:endParaRPr>
          </a:p>
          <a:p>
            <a:pPr algn="just" defTabSz="914400">
              <a:lnSpc>
                <a:spcPct val="115000"/>
              </a:lnSpc>
            </a:pPr>
            <a:r>
              <a:rPr lang="fr-FR" sz="1800" b="1" u="none" strike="noStrike">
                <a:solidFill>
                  <a:srgbClr val="0070C0"/>
                </a:solidFill>
                <a:effectLst/>
                <a:uFillTx/>
                <a:latin typeface="Calibri"/>
                <a:ea typeface="Calibri"/>
              </a:rPr>
              <a:t>13  Caïn dit au SEIGNEUR : « Ma faute est trop lourde à porter.</a:t>
            </a:r>
            <a:endParaRPr lang="fr-FR" sz="1800" b="0" u="none" strike="noStrike">
              <a:solidFill>
                <a:srgbClr val="000000"/>
              </a:solidFill>
              <a:effectLst/>
              <a:uFillTx/>
              <a:latin typeface="Arial"/>
            </a:endParaRPr>
          </a:p>
          <a:p>
            <a:pPr algn="just" defTabSz="914400">
              <a:lnSpc>
                <a:spcPct val="115000"/>
              </a:lnSpc>
            </a:pPr>
            <a:r>
              <a:rPr lang="fr-FR" sz="1800" b="1" u="none" strike="noStrike">
                <a:solidFill>
                  <a:srgbClr val="0070C0"/>
                </a:solidFill>
                <a:effectLst/>
                <a:uFillTx/>
                <a:latin typeface="Calibri"/>
                <a:ea typeface="Calibri"/>
              </a:rPr>
              <a:t>14  Si tu me chasses aujourd’hui de l’étendue de ce sol, je serai caché à ta face, je serai errant et vagabond sur la terre, et quiconque me trouvera me tuera. »</a:t>
            </a:r>
            <a:endParaRPr lang="fr-FR" sz="1800" b="0" u="none" strike="noStrike">
              <a:solidFill>
                <a:srgbClr val="000000"/>
              </a:solidFill>
              <a:effectLst/>
              <a:uFillTx/>
              <a:latin typeface="Arial"/>
            </a:endParaRPr>
          </a:p>
          <a:p>
            <a:pPr algn="just" defTabSz="914400">
              <a:lnSpc>
                <a:spcPct val="115000"/>
              </a:lnSpc>
            </a:pPr>
            <a:r>
              <a:rPr lang="fr-FR" sz="1800" b="1" u="none" strike="noStrike">
                <a:solidFill>
                  <a:srgbClr val="0070C0"/>
                </a:solidFill>
                <a:effectLst/>
                <a:uFillTx/>
                <a:latin typeface="Calibri"/>
                <a:ea typeface="Calibri"/>
              </a:rPr>
              <a:t>15  Le SEIGNEUR lui dit : « Eh bien ! Si l’on tue Caïn, il sera vengé sept fois. » Le SEIGNEUR mit un signe sur Caïn pour que personne en le rencontrant ne le frappe.</a:t>
            </a:r>
            <a:endParaRPr lang="fr-FR" sz="1800" b="0" u="none" strike="noStrike">
              <a:solidFill>
                <a:srgbClr val="000000"/>
              </a:solidFill>
              <a:effectLst/>
              <a:uFillTx/>
              <a:latin typeface="Arial"/>
            </a:endParaRPr>
          </a:p>
          <a:p>
            <a:pPr algn="just" defTabSz="914400">
              <a:lnSpc>
                <a:spcPct val="115000"/>
              </a:lnSpc>
            </a:pPr>
            <a:r>
              <a:rPr lang="fr-FR" sz="1800" b="1" u="none" strike="noStrike">
                <a:solidFill>
                  <a:srgbClr val="0070C0"/>
                </a:solidFill>
                <a:effectLst/>
                <a:uFillTx/>
                <a:latin typeface="Calibri"/>
                <a:ea typeface="Calibri"/>
              </a:rPr>
              <a:t>16  Caïn s’éloigna de la présence du SEIGNEUR et habita dans le pays de Nod à l’orient d’Eden.</a:t>
            </a:r>
            <a:endParaRPr lang="fr-FR" sz="1800" b="0" u="none" strike="noStrike">
              <a:solidFill>
                <a:srgbClr val="000000"/>
              </a:solidFill>
              <a:effectLst/>
              <a:uFillTx/>
              <a:latin typeface="Arial"/>
            </a:endParaRPr>
          </a:p>
        </p:txBody>
      </p:sp>
      <p:sp>
        <p:nvSpPr>
          <p:cNvPr id="157" name="ZoneTexte 8"/>
          <p:cNvSpPr/>
          <p:nvPr/>
        </p:nvSpPr>
        <p:spPr>
          <a:xfrm>
            <a:off x="284760" y="3257280"/>
            <a:ext cx="11527200" cy="353916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fr-FR" sz="2800" b="1" u="none" strike="noStrike">
                <a:solidFill>
                  <a:srgbClr val="FF0000"/>
                </a:solidFill>
                <a:effectLst/>
                <a:uFillTx/>
                <a:latin typeface="Calibri"/>
              </a:rPr>
              <a:t>Genèse 4, 11-16 </a:t>
            </a:r>
            <a:r>
              <a:rPr lang="fr-FR" sz="2800" b="1" u="none" strike="noStrike">
                <a:solidFill>
                  <a:schemeClr val="dk1"/>
                </a:solidFill>
                <a:effectLst/>
                <a:uFillTx/>
                <a:latin typeface="Calibri"/>
              </a:rPr>
              <a:t>décrit la sentence divine et ses conséquences pour Caïn. La malédiction prononcée par Dieu n’est pas seulement une punition, mais une description des conséquences naturelles de ses actes : la terre, qui a absorbé le sang d’Abel, refusera désormais de porter ses fruits pour Caïn. Ce châtiment symbolise la rupture entre l’homme et la création, une conséquence directe du péché. Pourtant, Dieu ajoute aussi une protection : </a:t>
            </a:r>
            <a:r>
              <a:rPr lang="fr-FR" sz="2800" b="1" i="1" u="none" strike="noStrike">
                <a:solidFill>
                  <a:schemeClr val="dk1"/>
                </a:solidFill>
                <a:effectLst/>
                <a:uFillTx/>
                <a:latin typeface="Calibri"/>
              </a:rPr>
              <a:t>« Yahvé mit une marque sur Caïn »</a:t>
            </a:r>
            <a:r>
              <a:rPr lang="fr-FR" sz="2800" b="1" u="none" strike="noStrike">
                <a:solidFill>
                  <a:schemeClr val="dk1"/>
                </a:solidFill>
                <a:effectLst/>
                <a:uFillTx/>
                <a:latin typeface="Calibri"/>
              </a:rPr>
              <a:t> pour que quiconque le tuerait subisse une vengeance septuple.</a:t>
            </a:r>
            <a:endParaRPr lang="fr-FR" sz="2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77" dur="indefinite" restart="never" nodeType="tmRoot">
          <p:childTnLst>
            <p:seq>
              <p:cTn id="78" dur="indefinite" nodeType="mainSeq">
                <p:childTnLst>
                  <p:par>
                    <p:cTn id="79" fill="hold">
                      <p:stCondLst>
                        <p:cond delay="indefinite"/>
                      </p:stCondLst>
                      <p:childTnLst>
                        <p:par>
                          <p:cTn id="80" fill="hold">
                            <p:stCondLst>
                              <p:cond delay="0"/>
                            </p:stCondLst>
                            <p:childTnLst>
                              <p:par>
                                <p:cTn id="81" presetID="1" presetClass="entr" fill="hold" nodeType="clickEffect">
                                  <p:stCondLst>
                                    <p:cond delay="0"/>
                                  </p:stCondLst>
                                  <p:childTnLst>
                                    <p:set>
                                      <p:cBhvr>
                                        <p:cTn id="82" dur="1" fill="hold">
                                          <p:stCondLst>
                                            <p:cond delay="0"/>
                                          </p:stCondLst>
                                        </p:cTn>
                                        <p:tgtEl>
                                          <p:spTgt spid="157">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8" name="ZoneTexte 6"/>
          <p:cNvSpPr/>
          <p:nvPr/>
        </p:nvSpPr>
        <p:spPr>
          <a:xfrm>
            <a:off x="284760" y="6120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FF0000"/>
                </a:solidFill>
                <a:effectLst/>
                <a:uFillTx/>
                <a:latin typeface="Calibri"/>
              </a:rPr>
              <a:t>Diverses interprétations pour chaque séquence</a:t>
            </a:r>
            <a:endParaRPr lang="fr-FR" sz="4000" b="0" u="none" strike="noStrike">
              <a:solidFill>
                <a:srgbClr val="000000"/>
              </a:solidFill>
              <a:effectLst/>
              <a:uFillTx/>
              <a:latin typeface="Arial"/>
            </a:endParaRPr>
          </a:p>
        </p:txBody>
      </p:sp>
      <p:sp>
        <p:nvSpPr>
          <p:cNvPr id="159" name="ZoneTexte 2"/>
          <p:cNvSpPr/>
          <p:nvPr/>
        </p:nvSpPr>
        <p:spPr>
          <a:xfrm>
            <a:off x="379800" y="639000"/>
            <a:ext cx="11527200" cy="262152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15000"/>
              </a:lnSpc>
            </a:pPr>
            <a:r>
              <a:rPr lang="fr-FR" sz="1800" b="1" u="none" strike="noStrike">
                <a:solidFill>
                  <a:srgbClr val="0070C0"/>
                </a:solidFill>
                <a:effectLst/>
                <a:uFillTx/>
                <a:latin typeface="Calibri"/>
                <a:ea typeface="Calibri"/>
              </a:rPr>
              <a:t>11  Tu es maintenant maudit du sol qui a ouvert la bouche pour recueillir de ta main le sang de ton frère.</a:t>
            </a:r>
            <a:endParaRPr lang="fr-FR" sz="1800" b="0" u="none" strike="noStrike">
              <a:solidFill>
                <a:srgbClr val="000000"/>
              </a:solidFill>
              <a:effectLst/>
              <a:uFillTx/>
              <a:latin typeface="Arial"/>
            </a:endParaRPr>
          </a:p>
          <a:p>
            <a:pPr algn="just" defTabSz="914400">
              <a:lnSpc>
                <a:spcPct val="115000"/>
              </a:lnSpc>
            </a:pPr>
            <a:r>
              <a:rPr lang="fr-FR" sz="1800" b="1" u="none" strike="noStrike">
                <a:solidFill>
                  <a:srgbClr val="0070C0"/>
                </a:solidFill>
                <a:effectLst/>
                <a:uFillTx/>
                <a:latin typeface="Calibri"/>
                <a:ea typeface="Calibri"/>
              </a:rPr>
              <a:t>12  Quand tu cultiveras le sol, il ne te donnera plus sa force. Tu seras errant et vagabond sur la terre. »</a:t>
            </a:r>
            <a:endParaRPr lang="fr-FR" sz="1800" b="0" u="none" strike="noStrike">
              <a:solidFill>
                <a:srgbClr val="000000"/>
              </a:solidFill>
              <a:effectLst/>
              <a:uFillTx/>
              <a:latin typeface="Arial"/>
            </a:endParaRPr>
          </a:p>
          <a:p>
            <a:pPr algn="just" defTabSz="914400">
              <a:lnSpc>
                <a:spcPct val="115000"/>
              </a:lnSpc>
            </a:pPr>
            <a:r>
              <a:rPr lang="fr-FR" sz="1800" b="1" u="none" strike="noStrike">
                <a:solidFill>
                  <a:srgbClr val="0070C0"/>
                </a:solidFill>
                <a:effectLst/>
                <a:uFillTx/>
                <a:latin typeface="Calibri"/>
                <a:ea typeface="Calibri"/>
              </a:rPr>
              <a:t>13  Caïn dit au SEIGNEUR : « Ma faute est trop lourde à porter.</a:t>
            </a:r>
            <a:endParaRPr lang="fr-FR" sz="1800" b="0" u="none" strike="noStrike">
              <a:solidFill>
                <a:srgbClr val="000000"/>
              </a:solidFill>
              <a:effectLst/>
              <a:uFillTx/>
              <a:latin typeface="Arial"/>
            </a:endParaRPr>
          </a:p>
          <a:p>
            <a:pPr algn="just" defTabSz="914400">
              <a:lnSpc>
                <a:spcPct val="115000"/>
              </a:lnSpc>
            </a:pPr>
            <a:r>
              <a:rPr lang="fr-FR" sz="1800" b="1" u="none" strike="noStrike">
                <a:solidFill>
                  <a:srgbClr val="0070C0"/>
                </a:solidFill>
                <a:effectLst/>
                <a:uFillTx/>
                <a:latin typeface="Calibri"/>
                <a:ea typeface="Calibri"/>
              </a:rPr>
              <a:t>14  Si tu me chasses aujourd’hui de l’étendue de ce sol, je serai caché à ta face, je serai errant et vagabond sur la terre, et quiconque me trouvera me tuera. »</a:t>
            </a:r>
            <a:endParaRPr lang="fr-FR" sz="1800" b="0" u="none" strike="noStrike">
              <a:solidFill>
                <a:srgbClr val="000000"/>
              </a:solidFill>
              <a:effectLst/>
              <a:uFillTx/>
              <a:latin typeface="Arial"/>
            </a:endParaRPr>
          </a:p>
          <a:p>
            <a:pPr algn="just" defTabSz="914400">
              <a:lnSpc>
                <a:spcPct val="115000"/>
              </a:lnSpc>
            </a:pPr>
            <a:r>
              <a:rPr lang="fr-FR" sz="1800" b="1" u="none" strike="noStrike">
                <a:solidFill>
                  <a:srgbClr val="0070C0"/>
                </a:solidFill>
                <a:effectLst/>
                <a:uFillTx/>
                <a:latin typeface="Calibri"/>
                <a:ea typeface="Calibri"/>
              </a:rPr>
              <a:t>15  Le SEIGNEUR lui dit : « Eh bien ! Si l’on tue Caïn, il sera vengé sept fois. » Le SEIGNEUR mit un signe sur Caïn pour que personne en le rencontrant ne le frappe.</a:t>
            </a:r>
            <a:endParaRPr lang="fr-FR" sz="1800" b="0" u="none" strike="noStrike">
              <a:solidFill>
                <a:srgbClr val="000000"/>
              </a:solidFill>
              <a:effectLst/>
              <a:uFillTx/>
              <a:latin typeface="Arial"/>
            </a:endParaRPr>
          </a:p>
          <a:p>
            <a:pPr algn="just" defTabSz="914400">
              <a:lnSpc>
                <a:spcPct val="115000"/>
              </a:lnSpc>
            </a:pPr>
            <a:r>
              <a:rPr lang="fr-FR" sz="1800" b="1" u="none" strike="noStrike">
                <a:solidFill>
                  <a:srgbClr val="0070C0"/>
                </a:solidFill>
                <a:effectLst/>
                <a:uFillTx/>
                <a:latin typeface="Calibri"/>
                <a:ea typeface="Calibri"/>
              </a:rPr>
              <a:t>16  Caïn s’éloigna de la présence du SEIGNEUR et habita dans le pays de Nod à l’orient d’Eden.</a:t>
            </a:r>
            <a:endParaRPr lang="fr-FR" sz="1800" b="0" u="none" strike="noStrike">
              <a:solidFill>
                <a:srgbClr val="000000"/>
              </a:solidFill>
              <a:effectLst/>
              <a:uFillTx/>
              <a:latin typeface="Arial"/>
            </a:endParaRPr>
          </a:p>
        </p:txBody>
      </p:sp>
      <p:sp>
        <p:nvSpPr>
          <p:cNvPr id="160" name="ZoneTexte 8"/>
          <p:cNvSpPr/>
          <p:nvPr/>
        </p:nvSpPr>
        <p:spPr>
          <a:xfrm>
            <a:off x="284760" y="3257280"/>
            <a:ext cx="11527200" cy="353916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fr-FR" sz="2800" b="1" u="none" strike="noStrike">
                <a:solidFill>
                  <a:schemeClr val="dk1"/>
                </a:solidFill>
                <a:effectLst/>
                <a:uFillTx/>
                <a:latin typeface="Calibri"/>
              </a:rPr>
              <a:t>Cette marque, souvent interprétée comme un signe de miséricorde divine, montre que même dans la condamnation, Dieu préserve la vie. L’exil de Caïn vers le « pays de Nod, à l’orient d’Éden », loin de la présence de Dieu, peut être lu comme une métaphore de l’isolement spirituel causé par le péché. Enfin, la plainte de Caïn, </a:t>
            </a:r>
            <a:r>
              <a:rPr lang="fr-FR" sz="2800" b="1" i="1" u="none" strike="noStrike">
                <a:solidFill>
                  <a:schemeClr val="dk1"/>
                </a:solidFill>
                <a:effectLst/>
                <a:uFillTx/>
                <a:latin typeface="Calibri"/>
              </a:rPr>
              <a:t>« Ma faute est trop lourde à porter »</a:t>
            </a:r>
            <a:r>
              <a:rPr lang="fr-FR" sz="2800" b="1" u="none" strike="noStrike">
                <a:solidFill>
                  <a:schemeClr val="dk1"/>
                </a:solidFill>
                <a:effectLst/>
                <a:uFillTx/>
                <a:latin typeface="Calibri"/>
              </a:rPr>
              <a:t>, révèle une prise de conscience tardive de la gravité de son acte, mais aussi une humanité qui persiste malgré la chute. Ce passage invite à réfléchir sur la justice, la miséricorde et les limites de la rédemption.</a:t>
            </a:r>
            <a:endParaRPr lang="fr-FR" sz="2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1" name="ZoneTexte 2"/>
          <p:cNvSpPr/>
          <p:nvPr/>
        </p:nvSpPr>
        <p:spPr>
          <a:xfrm>
            <a:off x="324720" y="119880"/>
            <a:ext cx="11541960" cy="70740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fr-FR" sz="4000" b="1" u="none" strike="noStrike">
                <a:solidFill>
                  <a:srgbClr val="FF0000"/>
                </a:solidFill>
                <a:effectLst/>
                <a:uFillTx/>
                <a:latin typeface="Calibri"/>
              </a:rPr>
              <a:t>Plan de l’intervention</a:t>
            </a:r>
            <a:endParaRPr lang="fr-FR" sz="4000" b="0" u="none" strike="noStrike">
              <a:solidFill>
                <a:srgbClr val="000000"/>
              </a:solidFill>
              <a:effectLst/>
              <a:uFillTx/>
              <a:latin typeface="Arial"/>
            </a:endParaRPr>
          </a:p>
        </p:txBody>
      </p:sp>
      <p:sp>
        <p:nvSpPr>
          <p:cNvPr id="162" name="ZoneTexte 4"/>
          <p:cNvSpPr/>
          <p:nvPr/>
        </p:nvSpPr>
        <p:spPr>
          <a:xfrm>
            <a:off x="209880" y="94428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La fraternité dans la Bible</a:t>
            </a:r>
            <a:endParaRPr lang="fr-FR" sz="4000" b="0" u="none" strike="noStrike">
              <a:solidFill>
                <a:srgbClr val="000000"/>
              </a:solidFill>
              <a:effectLst/>
              <a:uFillTx/>
              <a:latin typeface="Arial"/>
            </a:endParaRPr>
          </a:p>
        </p:txBody>
      </p:sp>
      <p:sp>
        <p:nvSpPr>
          <p:cNvPr id="163" name="ZoneTexte 6"/>
          <p:cNvSpPr/>
          <p:nvPr/>
        </p:nvSpPr>
        <p:spPr>
          <a:xfrm>
            <a:off x="209880" y="165240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Lecture du texte Genèse 4, 1 – 16 (version TOB)</a:t>
            </a:r>
            <a:endParaRPr lang="fr-FR" sz="4000" b="0" u="none" strike="noStrike">
              <a:solidFill>
                <a:srgbClr val="000000"/>
              </a:solidFill>
              <a:effectLst/>
              <a:uFillTx/>
              <a:latin typeface="Arial"/>
            </a:endParaRPr>
          </a:p>
        </p:txBody>
      </p:sp>
      <p:sp>
        <p:nvSpPr>
          <p:cNvPr id="164" name="ZoneTexte 8"/>
          <p:cNvSpPr/>
          <p:nvPr/>
        </p:nvSpPr>
        <p:spPr>
          <a:xfrm>
            <a:off x="209880" y="239796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Structure du texte Genèse 4, 1 – 16</a:t>
            </a:r>
            <a:endParaRPr lang="fr-FR" sz="4000" b="0" u="none" strike="noStrike">
              <a:solidFill>
                <a:srgbClr val="000000"/>
              </a:solidFill>
              <a:effectLst/>
              <a:uFillTx/>
              <a:latin typeface="Arial"/>
            </a:endParaRPr>
          </a:p>
        </p:txBody>
      </p:sp>
      <p:sp>
        <p:nvSpPr>
          <p:cNvPr id="165" name="ZoneTexte 10"/>
          <p:cNvSpPr/>
          <p:nvPr/>
        </p:nvSpPr>
        <p:spPr>
          <a:xfrm>
            <a:off x="209880" y="306792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Diverses interprétations pour chaque séquence</a:t>
            </a:r>
            <a:endParaRPr lang="fr-FR" sz="4000" b="0" u="none" strike="noStrike">
              <a:solidFill>
                <a:srgbClr val="000000"/>
              </a:solidFill>
              <a:effectLst/>
              <a:uFillTx/>
              <a:latin typeface="Arial"/>
            </a:endParaRPr>
          </a:p>
        </p:txBody>
      </p:sp>
      <p:sp>
        <p:nvSpPr>
          <p:cNvPr id="166" name="ZoneTexte 12"/>
          <p:cNvSpPr/>
          <p:nvPr/>
        </p:nvSpPr>
        <p:spPr>
          <a:xfrm>
            <a:off x="209880" y="3851640"/>
            <a:ext cx="115272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FF0000"/>
                </a:solidFill>
                <a:effectLst/>
                <a:uFillTx/>
                <a:latin typeface="Calibri"/>
              </a:rPr>
              <a:t>Comment parler de fraternité dans Genèse 4, 1 – 16 ? </a:t>
            </a:r>
            <a:endParaRPr lang="fr-FR" sz="4000" b="0" u="none" strike="noStrike">
              <a:solidFill>
                <a:srgbClr val="000000"/>
              </a:solidFill>
              <a:effectLst/>
              <a:uFillTx/>
              <a:latin typeface="Arial"/>
            </a:endParaRPr>
          </a:p>
        </p:txBody>
      </p:sp>
      <p:sp>
        <p:nvSpPr>
          <p:cNvPr id="167" name="ZoneTexte 14"/>
          <p:cNvSpPr/>
          <p:nvPr/>
        </p:nvSpPr>
        <p:spPr>
          <a:xfrm>
            <a:off x="209880" y="4559400"/>
            <a:ext cx="115272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Aspect mythique et symbolique de Genèse 4, 1-16</a:t>
            </a:r>
            <a:endParaRPr lang="fr-FR" sz="4000" b="0" u="none" strike="noStrike">
              <a:solidFill>
                <a:srgbClr val="000000"/>
              </a:solidFill>
              <a:effectLst/>
              <a:uFillTx/>
              <a:latin typeface="Arial"/>
            </a:endParaRPr>
          </a:p>
        </p:txBody>
      </p:sp>
      <p:sp>
        <p:nvSpPr>
          <p:cNvPr id="168" name="ZoneTexte 16"/>
          <p:cNvSpPr/>
          <p:nvPr/>
        </p:nvSpPr>
        <p:spPr>
          <a:xfrm>
            <a:off x="0" y="5191560"/>
            <a:ext cx="12191760" cy="70740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fr-FR" sz="4000" b="1" u="none" strike="noStrike">
                <a:solidFill>
                  <a:srgbClr val="0070C0"/>
                </a:solidFill>
                <a:effectLst/>
                <a:uFillTx/>
                <a:latin typeface="Calibri"/>
              </a:rPr>
              <a:t>La problématique de Genèse 4, 1 – 16 toujours actuelle</a:t>
            </a:r>
            <a:endParaRPr lang="fr-FR" sz="4000" b="0" u="none" strike="noStrike">
              <a:solidFill>
                <a:srgbClr val="000000"/>
              </a:solidFill>
              <a:effectLst/>
              <a:uFillTx/>
              <a:latin typeface="Arial"/>
            </a:endParaRPr>
          </a:p>
        </p:txBody>
      </p:sp>
      <p:sp>
        <p:nvSpPr>
          <p:cNvPr id="169" name="ZoneTexte 18"/>
          <p:cNvSpPr/>
          <p:nvPr/>
        </p:nvSpPr>
        <p:spPr>
          <a:xfrm>
            <a:off x="209880" y="5907600"/>
            <a:ext cx="911376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Il est temps de discuter en petits groupes</a:t>
            </a:r>
            <a:endParaRPr lang="fr-FR" sz="40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0" name="ZoneTexte 6"/>
          <p:cNvSpPr/>
          <p:nvPr/>
        </p:nvSpPr>
        <p:spPr>
          <a:xfrm>
            <a:off x="284760" y="226080"/>
            <a:ext cx="115272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FF0000"/>
                </a:solidFill>
                <a:effectLst/>
                <a:uFillTx/>
                <a:latin typeface="Calibri"/>
              </a:rPr>
              <a:t>Comment parler de fraternité dans Genèse 4, 1 – 16 ? </a:t>
            </a:r>
            <a:endParaRPr lang="fr-FR" sz="4000" b="0" u="none" strike="noStrike">
              <a:solidFill>
                <a:srgbClr val="000000"/>
              </a:solidFill>
              <a:effectLst/>
              <a:uFillTx/>
              <a:latin typeface="Arial"/>
            </a:endParaRPr>
          </a:p>
        </p:txBody>
      </p:sp>
      <p:sp>
        <p:nvSpPr>
          <p:cNvPr id="171" name="ZoneTexte 8"/>
          <p:cNvSpPr/>
          <p:nvPr/>
        </p:nvSpPr>
        <p:spPr>
          <a:xfrm>
            <a:off x="284760" y="1166760"/>
            <a:ext cx="11527200" cy="483156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fr-FR" sz="2800" b="1" u="none" strike="noStrike">
                <a:solidFill>
                  <a:schemeClr val="dk1"/>
                </a:solidFill>
                <a:effectLst/>
                <a:uFillTx/>
                <a:latin typeface="Calibri"/>
              </a:rPr>
              <a:t>Genèse 4, 1–16 aborde la question de la fraternité de manière profonde et paradoxale, car ce texte ne la présente pas comme un idéal accompli, mais comme une réalité brisée par le péché, tout en posant les fondements d’une responsabilité fraternelle qui traversera toute la Bible. Dès les premiers versets, Caïn et Abel apparaissent comme les deux premiers frères de l’histoire humaine, liés par le sang et partageant une origine divine commune. Leur complémentarité — Abel, berger, et Caïn, cultivateur — pourrait symboliser une harmonie possible entre des modes de vie différents, voire une collaboration sous la bénédiction de Dieu. Ève elle-même voit en Caïn un "acquis de Yahvé", suggérant que cette fraternité naissante est placée sous le signe de l’espérance et de la protection divine.</a:t>
            </a:r>
            <a:endParaRPr lang="fr-FR" sz="2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2" name="ZoneTexte 6"/>
          <p:cNvSpPr/>
          <p:nvPr/>
        </p:nvSpPr>
        <p:spPr>
          <a:xfrm>
            <a:off x="284760" y="0"/>
            <a:ext cx="115272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FF0000"/>
                </a:solidFill>
                <a:effectLst/>
                <a:uFillTx/>
                <a:latin typeface="Calibri"/>
              </a:rPr>
              <a:t>Comment parler de fraternité dans Genèse 4, 1 – 16 ? </a:t>
            </a:r>
            <a:endParaRPr lang="fr-FR" sz="4000" b="0" u="none" strike="noStrike">
              <a:solidFill>
                <a:srgbClr val="000000"/>
              </a:solidFill>
              <a:effectLst/>
              <a:uFillTx/>
              <a:latin typeface="Arial"/>
            </a:endParaRPr>
          </a:p>
        </p:txBody>
      </p:sp>
      <p:sp>
        <p:nvSpPr>
          <p:cNvPr id="173" name="ZoneTexte 8"/>
          <p:cNvSpPr/>
          <p:nvPr/>
        </p:nvSpPr>
        <p:spPr>
          <a:xfrm>
            <a:off x="284760" y="707760"/>
            <a:ext cx="11527200" cy="612432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fr-FR" sz="2800" b="1" u="none" strike="noStrike">
                <a:solidFill>
                  <a:schemeClr val="dk1"/>
                </a:solidFill>
                <a:effectLst/>
                <a:uFillTx/>
                <a:latin typeface="Calibri"/>
              </a:rPr>
              <a:t>Pourtant, cette fraternité se brise rapidement, révélant sa fragilité face aux passions humaines. Le conflit éclate autour des offrandes présentées à Dieu : celle d’Abel est agréée, tandis que celle de Caïn est rejetée. Ce rejet, vécu comme un échec personnel par Caïn, déclenche en lui une jalousie et une colère qui le poussent à commettre l’irréparable : le meurtre de son frère. Ce geste violent marque la négation radicale de la fraternité, transformant une relation de sang en une relation de mort. La question que Dieu pose ensuite à Caïn — « Où est ton frère Abel ? » — n’est pas seulement une demande d’information, mais une invitation à reconnaître sa responsabilité. La réponse de Caïn, « Je ne sais pas. Suis-je le gardien de mon frère ? », est révélatrice : elle exprime à la fois un mensonge et un refus catégorique d’assumer le rôle de gardien, de protecteur, que toute fraternité implique. En niant cette responsabilité, Caïn se coupe non seulement de son frère, mais aussi de l’humanité et de Dieu.</a:t>
            </a:r>
            <a:endParaRPr lang="fr-FR" sz="2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4" name="ZoneTexte 6"/>
          <p:cNvSpPr/>
          <p:nvPr/>
        </p:nvSpPr>
        <p:spPr>
          <a:xfrm>
            <a:off x="284760" y="0"/>
            <a:ext cx="115272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FF0000"/>
                </a:solidFill>
                <a:effectLst/>
                <a:uFillTx/>
                <a:latin typeface="Calibri"/>
              </a:rPr>
              <a:t>Comment parler de fraternité dans Genèse 4, 1 – 16 ? </a:t>
            </a:r>
            <a:endParaRPr lang="fr-FR" sz="4000" b="0" u="none" strike="noStrike">
              <a:solidFill>
                <a:srgbClr val="000000"/>
              </a:solidFill>
              <a:effectLst/>
              <a:uFillTx/>
              <a:latin typeface="Arial"/>
            </a:endParaRPr>
          </a:p>
        </p:txBody>
      </p:sp>
      <p:sp>
        <p:nvSpPr>
          <p:cNvPr id="175" name="ZoneTexte 8"/>
          <p:cNvSpPr/>
          <p:nvPr/>
        </p:nvSpPr>
        <p:spPr>
          <a:xfrm>
            <a:off x="284760" y="1127520"/>
            <a:ext cx="11527200" cy="483156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fr-FR" sz="2800" b="1" u="none" strike="noStrike">
                <a:solidFill>
                  <a:schemeClr val="dk1"/>
                </a:solidFill>
                <a:effectLst/>
                <a:uFillTx/>
                <a:latin typeface="Calibri"/>
              </a:rPr>
              <a:t>Cependant, le texte ne s’arrête pas à cette rupture. Le sang d’Abel, qui crie depuis la terre vers Dieu, rappelle que la fraternité bafouée exige justice. Pourtant, la réaction divine dépasse la simple condamnation. Dieu maudit Caïn en le séparant de la terre, qui ne lui donnera plus sa force, et en le condamnant à errer comme un vagabond. Mais dans un geste surprenant de miséricorde, Il place une marque sur Caïn pour le protéger de toute vengeance, déclarant que quiconque le tuerait serait puni sept fois. Ce détail est crucial : malgré le crime, Dieu préserve la vie de Caïn, montrant que la fraternité, même brisée, reste sous la protection divine. La marque de Caïn n’est pas un signe de condamnation éternelle, mais une limite posée à la violence, une ouverture vers une possible réconciliation future.</a:t>
            </a:r>
            <a:endParaRPr lang="fr-FR" sz="2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6" name="ZoneTexte 6"/>
          <p:cNvSpPr/>
          <p:nvPr/>
        </p:nvSpPr>
        <p:spPr>
          <a:xfrm>
            <a:off x="284760" y="0"/>
            <a:ext cx="115272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FF0000"/>
                </a:solidFill>
                <a:effectLst/>
                <a:uFillTx/>
                <a:latin typeface="Calibri"/>
              </a:rPr>
              <a:t>Comment parler de fraternité dans Genèse 4, 1 – 16 ? </a:t>
            </a:r>
            <a:endParaRPr lang="fr-FR" sz="4000" b="0" u="none" strike="noStrike">
              <a:solidFill>
                <a:srgbClr val="000000"/>
              </a:solidFill>
              <a:effectLst/>
              <a:uFillTx/>
              <a:latin typeface="Arial"/>
            </a:endParaRPr>
          </a:p>
        </p:txBody>
      </p:sp>
      <p:sp>
        <p:nvSpPr>
          <p:cNvPr id="177" name="ZoneTexte 8"/>
          <p:cNvSpPr/>
          <p:nvPr/>
        </p:nvSpPr>
        <p:spPr>
          <a:xfrm>
            <a:off x="284760" y="1127520"/>
            <a:ext cx="11527200" cy="526248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fr-FR" sz="2800" b="1" u="none" strike="noStrike">
                <a:solidFill>
                  <a:schemeClr val="dk1"/>
                </a:solidFill>
                <a:effectLst/>
                <a:uFillTx/>
                <a:latin typeface="Calibri"/>
              </a:rPr>
              <a:t>Ainsi, Genèse 4, 1–16 ne se contente pas de décrire l’échec de la fraternité ; il en révèle aussi la profondeur théologique. La fraternité y est présentée comme une responsabilité inaliénable, un lien qui ne se réduit pas à une simple relation de sang, mais qui engage une obligation morale. La question de Caïn, « Suis-je le gardien de mon frère ? », résonne comme un défi lancé à chaque lecteur : la fraternité n’est pas une option, mais une exigence divine, une vocation à assumer. Ce thème sera d’ailleurs repris et approfondi tout au long de la Bible. Dans le Lévitique, on trouve l’injonction d’aimer son prochain comme soi-même, tandis que dans le Nouveau Testament, Jésus radicalise cette idée en affirmant que tout homme est notre prochain, comme dans la parabole du Bon Samaritain. La fraternité, dans cette perspective, dépasse les liens familiaux pour embrasser toute l’humanité.</a:t>
            </a:r>
            <a:endParaRPr lang="fr-FR" sz="2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8" name="ZoneTexte 6"/>
          <p:cNvSpPr/>
          <p:nvPr/>
        </p:nvSpPr>
        <p:spPr>
          <a:xfrm>
            <a:off x="284760" y="0"/>
            <a:ext cx="115272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FF0000"/>
                </a:solidFill>
                <a:effectLst/>
                <a:uFillTx/>
                <a:latin typeface="Calibri"/>
              </a:rPr>
              <a:t>Comment parler de fraternité dans Genèse 4, 1 – 16 ? </a:t>
            </a:r>
            <a:endParaRPr lang="fr-FR" sz="4000" b="0" u="none" strike="noStrike">
              <a:solidFill>
                <a:srgbClr val="000000"/>
              </a:solidFill>
              <a:effectLst/>
              <a:uFillTx/>
              <a:latin typeface="Arial"/>
            </a:endParaRPr>
          </a:p>
        </p:txBody>
      </p:sp>
      <p:sp>
        <p:nvSpPr>
          <p:cNvPr id="179" name="ZoneTexte 8"/>
          <p:cNvSpPr/>
          <p:nvPr/>
        </p:nvSpPr>
        <p:spPr>
          <a:xfrm>
            <a:off x="284760" y="1127520"/>
            <a:ext cx="11527200" cy="397008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fr-FR" sz="2800" b="1" u="none" strike="noStrike">
                <a:solidFill>
                  <a:schemeClr val="dk1"/>
                </a:solidFill>
                <a:effectLst/>
                <a:uFillTx/>
                <a:latin typeface="Calibri"/>
              </a:rPr>
              <a:t>Enfin, ce passage ouvre une perspective d’espérance. Si la fraternité est brisée en Genèse 4, elle n’est pas définitivement perdue. La marque de Caïn, la protection divine malgré le crime, et même la question de Dieu à Caïn montrent que la relation fraternelle peut être rétablie, non par la vengeance, mais par la justice et la miséricorde. Plus tard, dans le Nouveau Testament, la fraternité trouvera son accomplissement en Jésus-Christ, qui, par son sacrifice, restaure la relation entre les hommes et Dieu, et donc entre les hommes eux-mêmes. Le sang d’Abel crie vengeance, mais le sang du Christ, lui, crie miséricorde.</a:t>
            </a:r>
            <a:endParaRPr lang="fr-FR" sz="2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0" name="ZoneTexte 2"/>
          <p:cNvSpPr/>
          <p:nvPr/>
        </p:nvSpPr>
        <p:spPr>
          <a:xfrm>
            <a:off x="324720" y="119880"/>
            <a:ext cx="11541960" cy="70740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fr-FR" sz="4000" b="1" u="none" strike="noStrike">
                <a:solidFill>
                  <a:srgbClr val="FF0000"/>
                </a:solidFill>
                <a:effectLst/>
                <a:uFillTx/>
                <a:latin typeface="Calibri"/>
              </a:rPr>
              <a:t>Plan de l’intervention</a:t>
            </a:r>
            <a:endParaRPr lang="fr-FR" sz="4000" b="0" u="none" strike="noStrike">
              <a:solidFill>
                <a:srgbClr val="000000"/>
              </a:solidFill>
              <a:effectLst/>
              <a:uFillTx/>
              <a:latin typeface="Arial"/>
            </a:endParaRPr>
          </a:p>
        </p:txBody>
      </p:sp>
      <p:sp>
        <p:nvSpPr>
          <p:cNvPr id="181" name="ZoneTexte 4"/>
          <p:cNvSpPr/>
          <p:nvPr/>
        </p:nvSpPr>
        <p:spPr>
          <a:xfrm>
            <a:off x="209880" y="94428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La fraternité dans la Bible</a:t>
            </a:r>
            <a:endParaRPr lang="fr-FR" sz="4000" b="0" u="none" strike="noStrike">
              <a:solidFill>
                <a:srgbClr val="000000"/>
              </a:solidFill>
              <a:effectLst/>
              <a:uFillTx/>
              <a:latin typeface="Arial"/>
            </a:endParaRPr>
          </a:p>
        </p:txBody>
      </p:sp>
      <p:sp>
        <p:nvSpPr>
          <p:cNvPr id="182" name="ZoneTexte 6"/>
          <p:cNvSpPr/>
          <p:nvPr/>
        </p:nvSpPr>
        <p:spPr>
          <a:xfrm>
            <a:off x="209880" y="165240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Lecture du texte Genèse 4, 1 – 16 (version TOB)</a:t>
            </a:r>
            <a:endParaRPr lang="fr-FR" sz="4000" b="0" u="none" strike="noStrike">
              <a:solidFill>
                <a:srgbClr val="000000"/>
              </a:solidFill>
              <a:effectLst/>
              <a:uFillTx/>
              <a:latin typeface="Arial"/>
            </a:endParaRPr>
          </a:p>
        </p:txBody>
      </p:sp>
      <p:sp>
        <p:nvSpPr>
          <p:cNvPr id="183" name="ZoneTexte 8"/>
          <p:cNvSpPr/>
          <p:nvPr/>
        </p:nvSpPr>
        <p:spPr>
          <a:xfrm>
            <a:off x="209880" y="239796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Structure du texte Genèse 4, 1 – 16</a:t>
            </a:r>
            <a:endParaRPr lang="fr-FR" sz="4000" b="0" u="none" strike="noStrike">
              <a:solidFill>
                <a:srgbClr val="000000"/>
              </a:solidFill>
              <a:effectLst/>
              <a:uFillTx/>
              <a:latin typeface="Arial"/>
            </a:endParaRPr>
          </a:p>
        </p:txBody>
      </p:sp>
      <p:sp>
        <p:nvSpPr>
          <p:cNvPr id="184" name="ZoneTexte 10"/>
          <p:cNvSpPr/>
          <p:nvPr/>
        </p:nvSpPr>
        <p:spPr>
          <a:xfrm>
            <a:off x="209880" y="306792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Diverses interprétations pour chaque séquence</a:t>
            </a:r>
            <a:endParaRPr lang="fr-FR" sz="4000" b="0" u="none" strike="noStrike">
              <a:solidFill>
                <a:srgbClr val="000000"/>
              </a:solidFill>
              <a:effectLst/>
              <a:uFillTx/>
              <a:latin typeface="Arial"/>
            </a:endParaRPr>
          </a:p>
        </p:txBody>
      </p:sp>
      <p:sp>
        <p:nvSpPr>
          <p:cNvPr id="185" name="ZoneTexte 12"/>
          <p:cNvSpPr/>
          <p:nvPr/>
        </p:nvSpPr>
        <p:spPr>
          <a:xfrm>
            <a:off x="209880" y="3851640"/>
            <a:ext cx="115272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Comment parler de fraternité dans Genèse 4, 1 – 16 ? </a:t>
            </a:r>
            <a:endParaRPr lang="fr-FR" sz="4000" b="0" u="none" strike="noStrike">
              <a:solidFill>
                <a:srgbClr val="000000"/>
              </a:solidFill>
              <a:effectLst/>
              <a:uFillTx/>
              <a:latin typeface="Arial"/>
            </a:endParaRPr>
          </a:p>
        </p:txBody>
      </p:sp>
      <p:sp>
        <p:nvSpPr>
          <p:cNvPr id="186" name="ZoneTexte 14"/>
          <p:cNvSpPr/>
          <p:nvPr/>
        </p:nvSpPr>
        <p:spPr>
          <a:xfrm>
            <a:off x="209880" y="4559400"/>
            <a:ext cx="115272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FF0000"/>
                </a:solidFill>
                <a:effectLst/>
                <a:uFillTx/>
                <a:latin typeface="Calibri"/>
              </a:rPr>
              <a:t>Aspect mythique et symbolique de Genèse 4, 1-16</a:t>
            </a:r>
            <a:endParaRPr lang="fr-FR" sz="4000" b="0" u="none" strike="noStrike">
              <a:solidFill>
                <a:srgbClr val="000000"/>
              </a:solidFill>
              <a:effectLst/>
              <a:uFillTx/>
              <a:latin typeface="Arial"/>
            </a:endParaRPr>
          </a:p>
        </p:txBody>
      </p:sp>
      <p:sp>
        <p:nvSpPr>
          <p:cNvPr id="187" name="ZoneTexte 16"/>
          <p:cNvSpPr/>
          <p:nvPr/>
        </p:nvSpPr>
        <p:spPr>
          <a:xfrm>
            <a:off x="0" y="5191560"/>
            <a:ext cx="12191760" cy="70740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fr-FR" sz="4000" b="1" u="none" strike="noStrike">
                <a:solidFill>
                  <a:srgbClr val="0070C0"/>
                </a:solidFill>
                <a:effectLst/>
                <a:uFillTx/>
                <a:latin typeface="Calibri"/>
              </a:rPr>
              <a:t>La problématique de Genèse 4, 1 – 16 toujours actuelle</a:t>
            </a:r>
            <a:endParaRPr lang="fr-FR" sz="4000" b="0" u="none" strike="noStrike">
              <a:solidFill>
                <a:srgbClr val="000000"/>
              </a:solidFill>
              <a:effectLst/>
              <a:uFillTx/>
              <a:latin typeface="Arial"/>
            </a:endParaRPr>
          </a:p>
        </p:txBody>
      </p:sp>
      <p:sp>
        <p:nvSpPr>
          <p:cNvPr id="188" name="ZoneTexte 18"/>
          <p:cNvSpPr/>
          <p:nvPr/>
        </p:nvSpPr>
        <p:spPr>
          <a:xfrm>
            <a:off x="209880" y="5907600"/>
            <a:ext cx="911376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Il est temps de discuter en petits groupes</a:t>
            </a:r>
            <a:endParaRPr lang="fr-FR" sz="40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9" name="ZoneTexte 6"/>
          <p:cNvSpPr/>
          <p:nvPr/>
        </p:nvSpPr>
        <p:spPr>
          <a:xfrm>
            <a:off x="284760" y="0"/>
            <a:ext cx="115272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FF0000"/>
                </a:solidFill>
                <a:effectLst/>
                <a:uFillTx/>
                <a:latin typeface="Calibri"/>
              </a:rPr>
              <a:t>Aspect mythique et symbolique de Genèse 4, 1-16</a:t>
            </a:r>
            <a:endParaRPr lang="fr-FR" sz="4000" b="0" u="none" strike="noStrike">
              <a:solidFill>
                <a:srgbClr val="000000"/>
              </a:solidFill>
              <a:effectLst/>
              <a:uFillTx/>
              <a:latin typeface="Arial"/>
            </a:endParaRPr>
          </a:p>
        </p:txBody>
      </p:sp>
      <p:sp>
        <p:nvSpPr>
          <p:cNvPr id="190" name="ZoneTexte 8"/>
          <p:cNvSpPr/>
          <p:nvPr/>
        </p:nvSpPr>
        <p:spPr>
          <a:xfrm>
            <a:off x="284760" y="707760"/>
            <a:ext cx="11527200" cy="310824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fr-FR" sz="2800" b="1" u="none" strike="noStrike">
                <a:solidFill>
                  <a:schemeClr val="dk1"/>
                </a:solidFill>
                <a:effectLst/>
                <a:uFillTx/>
                <a:latin typeface="Calibri"/>
              </a:rPr>
              <a:t>D’un point de vue </a:t>
            </a:r>
            <a:r>
              <a:rPr lang="fr-FR" sz="2800" b="1" u="none" strike="noStrike">
                <a:solidFill>
                  <a:srgbClr val="FF0000"/>
                </a:solidFill>
                <a:effectLst/>
                <a:uFillTx/>
                <a:latin typeface="Calibri"/>
              </a:rPr>
              <a:t>mythique</a:t>
            </a:r>
            <a:r>
              <a:rPr lang="fr-FR" sz="2800" b="1" u="none" strike="noStrike">
                <a:solidFill>
                  <a:schemeClr val="dk1"/>
                </a:solidFill>
                <a:effectLst/>
                <a:uFillTx/>
                <a:latin typeface="Calibri"/>
              </a:rPr>
              <a:t>, ce récit partage des traits communs avec d’autres récits fondateurs de diverses cultures. Il explique, à travers une histoire simple mais puissante, des réalités universelles comme l’origine de la violence, la rivalité fraternelle ou la rupture de l’harmonie initiale entre l’homme et la création. Comme beaucoup de mythes, il utilise des personnages archétypaux — le bon frère (Abel) et le frère rebelle (Caïn) — pour illustrer des conflits moraux et existentiels.</a:t>
            </a:r>
            <a:endParaRPr lang="fr-FR" sz="2800" b="0" u="none" strike="noStrike">
              <a:solidFill>
                <a:srgbClr val="000000"/>
              </a:solidFill>
              <a:effectLst/>
              <a:uFillTx/>
              <a:latin typeface="Arial"/>
            </a:endParaRPr>
          </a:p>
        </p:txBody>
      </p:sp>
      <p:sp>
        <p:nvSpPr>
          <p:cNvPr id="191" name="ZoneTexte 2"/>
          <p:cNvSpPr/>
          <p:nvPr/>
        </p:nvSpPr>
        <p:spPr>
          <a:xfrm>
            <a:off x="284760" y="3749400"/>
            <a:ext cx="11527200" cy="310824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fr-FR" sz="2800" b="1" u="none" strike="noStrike">
                <a:solidFill>
                  <a:schemeClr val="dk1"/>
                </a:solidFill>
                <a:effectLst/>
                <a:uFillTx/>
                <a:latin typeface="Calibri"/>
              </a:rPr>
              <a:t>Le mythe, ici, n’a pas pour but de raconter un événement historique au sens moderne du terme, mais plutôt de </a:t>
            </a:r>
            <a:r>
              <a:rPr lang="fr-FR" sz="2800" b="1" u="none" strike="noStrike">
                <a:solidFill>
                  <a:srgbClr val="FF0000"/>
                </a:solidFill>
                <a:effectLst/>
                <a:uFillTx/>
                <a:latin typeface="Calibri"/>
              </a:rPr>
              <a:t>donner un sens </a:t>
            </a:r>
            <a:r>
              <a:rPr lang="fr-FR" sz="2800" b="1" u="none" strike="noStrike">
                <a:solidFill>
                  <a:schemeClr val="dk1"/>
                </a:solidFill>
                <a:effectLst/>
                <a:uFillTx/>
                <a:latin typeface="Calibri"/>
              </a:rPr>
              <a:t>à des expériences humaines fondamentales : la jalousie, la culpabilité, la justice, ou encore la quête de rédemption. Il fonctionne comme une allégorie des tensions qui traversent l’humanité depuis ses origines, offrant un cadre pour comprendre des questions complexes comme le mal, la responsabilité ou la relation avec le divin</a:t>
            </a:r>
            <a:endParaRPr lang="fr-FR" sz="2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2" name="ZoneTexte 6"/>
          <p:cNvSpPr/>
          <p:nvPr/>
        </p:nvSpPr>
        <p:spPr>
          <a:xfrm>
            <a:off x="284760" y="0"/>
            <a:ext cx="115272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FF0000"/>
                </a:solidFill>
                <a:effectLst/>
                <a:uFillTx/>
                <a:latin typeface="Calibri"/>
              </a:rPr>
              <a:t>Aspect mythique et symbolique de Genèse 4, 1-16</a:t>
            </a:r>
            <a:endParaRPr lang="fr-FR" sz="4000" b="0" u="none" strike="noStrike">
              <a:solidFill>
                <a:srgbClr val="000000"/>
              </a:solidFill>
              <a:effectLst/>
              <a:uFillTx/>
              <a:latin typeface="Arial"/>
            </a:endParaRPr>
          </a:p>
        </p:txBody>
      </p:sp>
      <p:sp>
        <p:nvSpPr>
          <p:cNvPr id="193" name="ZoneTexte 8"/>
          <p:cNvSpPr/>
          <p:nvPr/>
        </p:nvSpPr>
        <p:spPr>
          <a:xfrm>
            <a:off x="284760" y="1127520"/>
            <a:ext cx="11527200" cy="526248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fr-FR" sz="2800" b="1" u="none" strike="noStrike">
                <a:solidFill>
                  <a:schemeClr val="dk1"/>
                </a:solidFill>
                <a:effectLst/>
                <a:uFillTx/>
                <a:latin typeface="Calibri"/>
              </a:rPr>
              <a:t>Sur le plan </a:t>
            </a:r>
            <a:r>
              <a:rPr lang="fr-FR" sz="2800" b="1" u="none" strike="noStrike">
                <a:solidFill>
                  <a:srgbClr val="FF0000"/>
                </a:solidFill>
                <a:effectLst/>
                <a:uFillTx/>
                <a:latin typeface="Calibri"/>
              </a:rPr>
              <a:t>symbolique</a:t>
            </a:r>
            <a:r>
              <a:rPr lang="fr-FR" sz="2800" b="1" u="none" strike="noStrike">
                <a:solidFill>
                  <a:schemeClr val="dk1"/>
                </a:solidFill>
                <a:effectLst/>
                <a:uFillTx/>
                <a:latin typeface="Calibri"/>
              </a:rPr>
              <a:t>, chaque élément du récit est chargé de significations qui dépassent le simple niveau littéral. Abel, le berger, et Caïn, l’agriculteur, représentent deux modes de vie et deux postures spirituelles. </a:t>
            </a:r>
            <a:r>
              <a:rPr lang="fr-FR" sz="2800" b="1" u="none" strike="noStrike">
                <a:solidFill>
                  <a:srgbClr val="FF0000"/>
                </a:solidFill>
                <a:effectLst/>
                <a:uFillTx/>
                <a:latin typeface="Calibri"/>
              </a:rPr>
              <a:t>Abel incarne souvent la foi, la confiance en Dieu et la soumission à une autorité supérieure, tandis que Caïn symbolise l’orgueil, l’autosuffisance et la révolte contre l’ordre divin. </a:t>
            </a:r>
            <a:endParaRPr lang="fr-FR" sz="2800" b="0" u="none" strike="noStrike">
              <a:solidFill>
                <a:srgbClr val="000000"/>
              </a:solidFill>
              <a:effectLst/>
              <a:uFillTx/>
              <a:latin typeface="Arial"/>
            </a:endParaRPr>
          </a:p>
          <a:p>
            <a:pPr algn="just" defTabSz="914400">
              <a:lnSpc>
                <a:spcPct val="100000"/>
              </a:lnSpc>
            </a:pPr>
            <a:r>
              <a:rPr lang="fr-FR" sz="2800" b="1" u="none" strike="noStrike">
                <a:solidFill>
                  <a:srgbClr val="FF0000"/>
                </a:solidFill>
                <a:effectLst/>
                <a:uFillTx/>
                <a:latin typeface="Calibri"/>
              </a:rPr>
              <a:t>Leurs offrandes, l’une acceptée et l’autre rejetée</a:t>
            </a:r>
            <a:r>
              <a:rPr lang="fr-FR" sz="2800" b="1" u="none" strike="noStrike">
                <a:solidFill>
                  <a:schemeClr val="dk1"/>
                </a:solidFill>
                <a:effectLst/>
                <a:uFillTx/>
                <a:latin typeface="Calibri"/>
              </a:rPr>
              <a:t>, ne sont pas seulement des actes religieux, mais des métaphores de leur relation avec Dieu : l’une est marquée par la générosité et l’authenticité, l’autre par le formalisme ou l’égoïsme. Le meurtre d’Abel par Caïn devient alors le symbole de la violence qui naît de l’injustice ressentie et de l’incapacité à accepter la différence ou la supériorité d’autrui.</a:t>
            </a:r>
            <a:endParaRPr lang="fr-FR" sz="2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4" name="ZoneTexte 2"/>
          <p:cNvSpPr/>
          <p:nvPr/>
        </p:nvSpPr>
        <p:spPr>
          <a:xfrm>
            <a:off x="324720" y="119880"/>
            <a:ext cx="11541960" cy="70740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fr-FR" sz="4000" b="1" u="none" strike="noStrike">
                <a:solidFill>
                  <a:srgbClr val="FF0000"/>
                </a:solidFill>
                <a:effectLst/>
                <a:uFillTx/>
                <a:latin typeface="Calibri"/>
              </a:rPr>
              <a:t>Plan de l’intervention</a:t>
            </a:r>
            <a:endParaRPr lang="fr-FR" sz="4000" b="0" u="none" strike="noStrike">
              <a:solidFill>
                <a:srgbClr val="000000"/>
              </a:solidFill>
              <a:effectLst/>
              <a:uFillTx/>
              <a:latin typeface="Arial"/>
            </a:endParaRPr>
          </a:p>
        </p:txBody>
      </p:sp>
      <p:sp>
        <p:nvSpPr>
          <p:cNvPr id="195" name="ZoneTexte 4"/>
          <p:cNvSpPr/>
          <p:nvPr/>
        </p:nvSpPr>
        <p:spPr>
          <a:xfrm>
            <a:off x="209880" y="94428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La fraternité dans la Bible</a:t>
            </a:r>
            <a:endParaRPr lang="fr-FR" sz="4000" b="0" u="none" strike="noStrike">
              <a:solidFill>
                <a:srgbClr val="000000"/>
              </a:solidFill>
              <a:effectLst/>
              <a:uFillTx/>
              <a:latin typeface="Arial"/>
            </a:endParaRPr>
          </a:p>
        </p:txBody>
      </p:sp>
      <p:sp>
        <p:nvSpPr>
          <p:cNvPr id="196" name="ZoneTexte 6"/>
          <p:cNvSpPr/>
          <p:nvPr/>
        </p:nvSpPr>
        <p:spPr>
          <a:xfrm>
            <a:off x="209880" y="165240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Lecture du texte Genèse 4, 1 – 16 (version TOB)</a:t>
            </a:r>
            <a:endParaRPr lang="fr-FR" sz="4000" b="0" u="none" strike="noStrike">
              <a:solidFill>
                <a:srgbClr val="000000"/>
              </a:solidFill>
              <a:effectLst/>
              <a:uFillTx/>
              <a:latin typeface="Arial"/>
            </a:endParaRPr>
          </a:p>
        </p:txBody>
      </p:sp>
      <p:sp>
        <p:nvSpPr>
          <p:cNvPr id="197" name="ZoneTexte 8"/>
          <p:cNvSpPr/>
          <p:nvPr/>
        </p:nvSpPr>
        <p:spPr>
          <a:xfrm>
            <a:off x="209880" y="239796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Structure du texte Genèse 4, 1 – 16</a:t>
            </a:r>
            <a:endParaRPr lang="fr-FR" sz="4000" b="0" u="none" strike="noStrike">
              <a:solidFill>
                <a:srgbClr val="000000"/>
              </a:solidFill>
              <a:effectLst/>
              <a:uFillTx/>
              <a:latin typeface="Arial"/>
            </a:endParaRPr>
          </a:p>
        </p:txBody>
      </p:sp>
      <p:sp>
        <p:nvSpPr>
          <p:cNvPr id="198" name="ZoneTexte 10"/>
          <p:cNvSpPr/>
          <p:nvPr/>
        </p:nvSpPr>
        <p:spPr>
          <a:xfrm>
            <a:off x="209880" y="306792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Diverses interprétations pour chaque séquence</a:t>
            </a:r>
            <a:endParaRPr lang="fr-FR" sz="4000" b="0" u="none" strike="noStrike">
              <a:solidFill>
                <a:srgbClr val="000000"/>
              </a:solidFill>
              <a:effectLst/>
              <a:uFillTx/>
              <a:latin typeface="Arial"/>
            </a:endParaRPr>
          </a:p>
        </p:txBody>
      </p:sp>
      <p:sp>
        <p:nvSpPr>
          <p:cNvPr id="199" name="ZoneTexte 12"/>
          <p:cNvSpPr/>
          <p:nvPr/>
        </p:nvSpPr>
        <p:spPr>
          <a:xfrm>
            <a:off x="209880" y="3851640"/>
            <a:ext cx="115272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Comment parler de fraternité dans Genèse 4, 1 – 16 ? </a:t>
            </a:r>
            <a:endParaRPr lang="fr-FR" sz="4000" b="0" u="none" strike="noStrike">
              <a:solidFill>
                <a:srgbClr val="000000"/>
              </a:solidFill>
              <a:effectLst/>
              <a:uFillTx/>
              <a:latin typeface="Arial"/>
            </a:endParaRPr>
          </a:p>
        </p:txBody>
      </p:sp>
      <p:sp>
        <p:nvSpPr>
          <p:cNvPr id="200" name="ZoneTexte 14"/>
          <p:cNvSpPr/>
          <p:nvPr/>
        </p:nvSpPr>
        <p:spPr>
          <a:xfrm>
            <a:off x="209880" y="4559400"/>
            <a:ext cx="115272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Aspect mythique et symbolique de Genèse 4, 1-16</a:t>
            </a:r>
            <a:endParaRPr lang="fr-FR" sz="4000" b="0" u="none" strike="noStrike">
              <a:solidFill>
                <a:srgbClr val="000000"/>
              </a:solidFill>
              <a:effectLst/>
              <a:uFillTx/>
              <a:latin typeface="Arial"/>
            </a:endParaRPr>
          </a:p>
        </p:txBody>
      </p:sp>
      <p:sp>
        <p:nvSpPr>
          <p:cNvPr id="201" name="ZoneTexte 16"/>
          <p:cNvSpPr/>
          <p:nvPr/>
        </p:nvSpPr>
        <p:spPr>
          <a:xfrm>
            <a:off x="0" y="5191560"/>
            <a:ext cx="12191760" cy="70740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fr-FR" sz="4000" b="1" u="none" strike="noStrike">
                <a:solidFill>
                  <a:srgbClr val="FF0000"/>
                </a:solidFill>
                <a:effectLst/>
                <a:uFillTx/>
                <a:latin typeface="Calibri"/>
              </a:rPr>
              <a:t>La problématique de Genèse 4, 1 – 16 toujours actuelle</a:t>
            </a:r>
            <a:endParaRPr lang="fr-FR" sz="4000" b="0" u="none" strike="noStrike">
              <a:solidFill>
                <a:srgbClr val="000000"/>
              </a:solidFill>
              <a:effectLst/>
              <a:uFillTx/>
              <a:latin typeface="Arial"/>
            </a:endParaRPr>
          </a:p>
        </p:txBody>
      </p:sp>
      <p:sp>
        <p:nvSpPr>
          <p:cNvPr id="202" name="ZoneTexte 18"/>
          <p:cNvSpPr/>
          <p:nvPr/>
        </p:nvSpPr>
        <p:spPr>
          <a:xfrm>
            <a:off x="209880" y="5907600"/>
            <a:ext cx="911376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Il est temps de discuter en petits groupes</a:t>
            </a:r>
            <a:endParaRPr lang="fr-FR" sz="40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3" name="ZoneTexte 6"/>
          <p:cNvSpPr/>
          <p:nvPr/>
        </p:nvSpPr>
        <p:spPr>
          <a:xfrm>
            <a:off x="0" y="0"/>
            <a:ext cx="12191760" cy="70740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fr-FR" sz="4000" b="1" u="none" strike="noStrike">
                <a:solidFill>
                  <a:srgbClr val="FF0000"/>
                </a:solidFill>
                <a:effectLst/>
                <a:uFillTx/>
                <a:latin typeface="Calibri"/>
              </a:rPr>
              <a:t>La problématique de Genèse 4, 1 – 16 toujours actuelle</a:t>
            </a:r>
            <a:endParaRPr lang="fr-FR" sz="4000" b="0" u="none" strike="noStrike">
              <a:solidFill>
                <a:srgbClr val="000000"/>
              </a:solidFill>
              <a:effectLst/>
              <a:uFillTx/>
              <a:latin typeface="Arial"/>
            </a:endParaRPr>
          </a:p>
        </p:txBody>
      </p:sp>
      <p:sp>
        <p:nvSpPr>
          <p:cNvPr id="204" name="ZoneTexte 8"/>
          <p:cNvSpPr/>
          <p:nvPr/>
        </p:nvSpPr>
        <p:spPr>
          <a:xfrm>
            <a:off x="284760" y="1127520"/>
            <a:ext cx="11527200" cy="397008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fr-FR" sz="2800" b="1" u="none" strike="noStrike">
                <a:solidFill>
                  <a:srgbClr val="FF0000"/>
                </a:solidFill>
                <a:effectLst/>
                <a:uFillTx/>
                <a:latin typeface="Calibri"/>
              </a:rPr>
              <a:t>La rivalité et la jalousie </a:t>
            </a:r>
            <a:r>
              <a:rPr lang="fr-FR" sz="2800" b="1" u="none" strike="noStrike">
                <a:solidFill>
                  <a:schemeClr val="dk1"/>
                </a:solidFill>
                <a:effectLst/>
                <a:uFillTx/>
                <a:latin typeface="Calibri"/>
              </a:rPr>
              <a:t>entre Caïn et Abel illustrent des dynamiques toujours présentes dans les familles, les communautés et même les nations. Aujourd’hui, les conflits fraternels ou les tensions entre groupes sociaux — qu’ils soient liés à des inégalités économiques, des différences culturelles ou des compétitions professionnelles — rappellent la méfiance et l’hostilité qui ont opposé les deux frères. Par exemple, les rivalités entre entreprises, les luttes de pouvoir en politique ou les divisions au sein des familles montrent que la jalousie et la compétition peuvent dégénérer en violence ou en exclusion, tout comme le meurtre d’Abel par Caïn.</a:t>
            </a:r>
            <a:endParaRPr lang="fr-FR" sz="2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5" name="ZoneTexte 6"/>
          <p:cNvSpPr/>
          <p:nvPr/>
        </p:nvSpPr>
        <p:spPr>
          <a:xfrm>
            <a:off x="0" y="0"/>
            <a:ext cx="12191760" cy="70740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fr-FR" sz="4000" b="1" u="none" strike="noStrike">
                <a:solidFill>
                  <a:srgbClr val="FF0000"/>
                </a:solidFill>
                <a:effectLst/>
                <a:uFillTx/>
                <a:latin typeface="Calibri"/>
              </a:rPr>
              <a:t>La problématique de Genèse 4, 1 – 16 toujours actuelle</a:t>
            </a:r>
            <a:endParaRPr lang="fr-FR" sz="4000" b="0" u="none" strike="noStrike">
              <a:solidFill>
                <a:srgbClr val="000000"/>
              </a:solidFill>
              <a:effectLst/>
              <a:uFillTx/>
              <a:latin typeface="Arial"/>
            </a:endParaRPr>
          </a:p>
        </p:txBody>
      </p:sp>
      <p:sp>
        <p:nvSpPr>
          <p:cNvPr id="206" name="ZoneTexte 8"/>
          <p:cNvSpPr/>
          <p:nvPr/>
        </p:nvSpPr>
        <p:spPr>
          <a:xfrm>
            <a:off x="284760" y="1127520"/>
            <a:ext cx="11527200" cy="397008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fr-FR" sz="2800" b="1" u="none" strike="noStrike">
                <a:solidFill>
                  <a:srgbClr val="FF0000"/>
                </a:solidFill>
                <a:effectLst/>
                <a:uFillTx/>
                <a:latin typeface="Calibri"/>
              </a:rPr>
              <a:t>La violence </a:t>
            </a:r>
            <a:r>
              <a:rPr lang="fr-FR" sz="2800" b="1" u="none" strike="noStrike">
                <a:solidFill>
                  <a:schemeClr val="dk1"/>
                </a:solidFill>
                <a:effectLst/>
                <a:uFillTx/>
                <a:latin typeface="Calibri"/>
              </a:rPr>
              <a:t>elle-même, conséquence extrême de la colère et de l’injustice ressentie, reste un fléau moderne. Les guerres, les attentats, les violences domestiques ou les crimes passionnels sont autant de manifestations contemporaines de cette pulsion destructrice que le texte biblique met en lumière. Le meurtre d’Abel, premier homicide de l’histoire, préfigure toutes les violences qui, encore aujourd’hui, déchirent les sociétés. Les conflits armés, comme ceux qui opposent des communautés ou des nations, ou même les violences urbaines, montrent que l’humanité peine à dominer cette tendance autodestructrice.</a:t>
            </a:r>
            <a:endParaRPr lang="fr-FR" sz="2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7" name="ZoneTexte 6"/>
          <p:cNvSpPr/>
          <p:nvPr/>
        </p:nvSpPr>
        <p:spPr>
          <a:xfrm>
            <a:off x="0" y="0"/>
            <a:ext cx="12191760" cy="70740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fr-FR" sz="4000" b="1" u="none" strike="noStrike">
                <a:solidFill>
                  <a:srgbClr val="FF0000"/>
                </a:solidFill>
                <a:effectLst/>
                <a:uFillTx/>
                <a:latin typeface="Calibri"/>
              </a:rPr>
              <a:t>La problématique de Genèse 4, 1 – 16 toujours actuelle</a:t>
            </a:r>
            <a:endParaRPr lang="fr-FR" sz="4000" b="0" u="none" strike="noStrike">
              <a:solidFill>
                <a:srgbClr val="000000"/>
              </a:solidFill>
              <a:effectLst/>
              <a:uFillTx/>
              <a:latin typeface="Arial"/>
            </a:endParaRPr>
          </a:p>
        </p:txBody>
      </p:sp>
      <p:sp>
        <p:nvSpPr>
          <p:cNvPr id="208" name="ZoneTexte 8"/>
          <p:cNvSpPr/>
          <p:nvPr/>
        </p:nvSpPr>
        <p:spPr>
          <a:xfrm>
            <a:off x="284760" y="1127520"/>
            <a:ext cx="11527200" cy="440100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fr-FR" sz="2800" b="1" u="none" strike="noStrike">
                <a:solidFill>
                  <a:schemeClr val="dk1"/>
                </a:solidFill>
                <a:effectLst/>
                <a:uFillTx/>
                <a:latin typeface="Calibri"/>
              </a:rPr>
              <a:t>La question de la </a:t>
            </a:r>
            <a:r>
              <a:rPr lang="fr-FR" sz="2800" b="1" u="none" strike="noStrike">
                <a:solidFill>
                  <a:srgbClr val="FF0000"/>
                </a:solidFill>
                <a:effectLst/>
                <a:uFillTx/>
                <a:latin typeface="Calibri"/>
              </a:rPr>
              <a:t>responsabilité morale </a:t>
            </a:r>
            <a:r>
              <a:rPr lang="fr-FR" sz="2800" b="1" u="none" strike="noStrike">
                <a:solidFill>
                  <a:schemeClr val="dk1"/>
                </a:solidFill>
                <a:effectLst/>
                <a:uFillTx/>
                <a:latin typeface="Calibri"/>
              </a:rPr>
              <a:t>soulevée par Dieu lorsqu’Il demande à Caïn </a:t>
            </a:r>
            <a:r>
              <a:rPr lang="fr-FR" sz="2800" b="1" i="1" u="none" strike="noStrike">
                <a:solidFill>
                  <a:schemeClr val="dk1"/>
                </a:solidFill>
                <a:effectLst/>
                <a:uFillTx/>
                <a:latin typeface="Calibri"/>
              </a:rPr>
              <a:t>« Où est ton frère Abel ? »</a:t>
            </a:r>
            <a:r>
              <a:rPr lang="fr-FR" sz="2800" b="1" u="none" strike="noStrike">
                <a:solidFill>
                  <a:schemeClr val="dk1"/>
                </a:solidFill>
                <a:effectLst/>
                <a:uFillTx/>
                <a:latin typeface="Calibri"/>
              </a:rPr>
              <a:t> trouve un écho dans les débats actuels sur l’éthique et la solidarité. Dans un monde marqué par les crises migratoires, les inégalités sociales ou les catastrophes environnementales, la question </a:t>
            </a:r>
            <a:r>
              <a:rPr lang="fr-FR" sz="2800" b="1" i="1" u="none" strike="noStrike">
                <a:solidFill>
                  <a:schemeClr val="dk1"/>
                </a:solidFill>
                <a:effectLst/>
                <a:uFillTx/>
                <a:latin typeface="Calibri"/>
              </a:rPr>
              <a:t>« Suis-je le gardien de mon frère ? »</a:t>
            </a:r>
            <a:r>
              <a:rPr lang="fr-FR" sz="2800" b="1" u="none" strike="noStrike">
                <a:solidFill>
                  <a:schemeClr val="dk1"/>
                </a:solidFill>
                <a:effectLst/>
                <a:uFillTx/>
                <a:latin typeface="Calibri"/>
              </a:rPr>
              <a:t> reste plus que jamais pertinente. Les discussions sur l’accueil des réfugiés, l’aide aux plus démunis ou la protection de l’environnement posent la même interrogation : jusqu’où s’étend notre responsabilité envers autrui ? Les mouvements pour la justice sociale, comme ceux qui luttent contre le racisme, la pauvreté ou l’exclusion, montrent que cette question continue de hanter les consciences.</a:t>
            </a:r>
            <a:endParaRPr lang="fr-FR" sz="2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9" name="ZoneTexte 6"/>
          <p:cNvSpPr/>
          <p:nvPr/>
        </p:nvSpPr>
        <p:spPr>
          <a:xfrm>
            <a:off x="0" y="0"/>
            <a:ext cx="12191760" cy="70740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fr-FR" sz="4000" b="1" u="none" strike="noStrike">
                <a:solidFill>
                  <a:srgbClr val="FF0000"/>
                </a:solidFill>
                <a:effectLst/>
                <a:uFillTx/>
                <a:latin typeface="Calibri"/>
              </a:rPr>
              <a:t>La problématique de Genèse 4, 1 – 16 toujours actuelle</a:t>
            </a:r>
            <a:endParaRPr lang="fr-FR" sz="4000" b="0" u="none" strike="noStrike">
              <a:solidFill>
                <a:srgbClr val="000000"/>
              </a:solidFill>
              <a:effectLst/>
              <a:uFillTx/>
              <a:latin typeface="Arial"/>
            </a:endParaRPr>
          </a:p>
        </p:txBody>
      </p:sp>
      <p:sp>
        <p:nvSpPr>
          <p:cNvPr id="210" name="ZoneTexte 8"/>
          <p:cNvSpPr/>
          <p:nvPr/>
        </p:nvSpPr>
        <p:spPr>
          <a:xfrm>
            <a:off x="284760" y="1127520"/>
            <a:ext cx="11527200" cy="483156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fr-FR" sz="2800" b="1" u="none" strike="noStrike">
                <a:solidFill>
                  <a:schemeClr val="dk1"/>
                </a:solidFill>
                <a:effectLst/>
                <a:uFillTx/>
                <a:latin typeface="Calibri"/>
              </a:rPr>
              <a:t>La </a:t>
            </a:r>
            <a:r>
              <a:rPr lang="fr-FR" sz="2800" b="1" u="none" strike="noStrike">
                <a:solidFill>
                  <a:srgbClr val="FF0000"/>
                </a:solidFill>
                <a:effectLst/>
                <a:uFillTx/>
                <a:latin typeface="Calibri"/>
              </a:rPr>
              <a:t>recherche de justice et de rédemption </a:t>
            </a:r>
            <a:r>
              <a:rPr lang="fr-FR" sz="2800" b="1" u="none" strike="noStrike">
                <a:solidFill>
                  <a:schemeClr val="dk1"/>
                </a:solidFill>
                <a:effectLst/>
                <a:uFillTx/>
                <a:latin typeface="Calibri"/>
              </a:rPr>
              <a:t>est un autre thème central du passage. La malédiction de Caïn, qui le condamne à errer loin de la terre fertile, rappelle les conséquences durables des actes répréhensibles. Pourtant, la marque que Dieu place sur lui pour le protéger montre aussi que la justice divine s’accompagne toujours d’une lueur d’espérance. Aujourd’hui, cette tension entre punition et miséricorde se retrouve dans les systèmes judiciaires, où la société cherche à la fois à sanctionner les crimes et à offrir des voies de réinsertion. Les débats sur la peine de mort, la réhabilitation des délinquants ou les programmes de réconciliation (comme les commissions vérité et réconciliation en Afrique du Sud) illustrent cette quête d’équilibre entre justice et clémence.</a:t>
            </a:r>
            <a:endParaRPr lang="fr-FR" sz="2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1" name="ZoneTexte 6"/>
          <p:cNvSpPr/>
          <p:nvPr/>
        </p:nvSpPr>
        <p:spPr>
          <a:xfrm>
            <a:off x="0" y="0"/>
            <a:ext cx="12191760" cy="70740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fr-FR" sz="4000" b="1" u="none" strike="noStrike">
                <a:solidFill>
                  <a:srgbClr val="FF0000"/>
                </a:solidFill>
                <a:effectLst/>
                <a:uFillTx/>
                <a:latin typeface="Calibri"/>
              </a:rPr>
              <a:t>La problématique de Genèse 4, 1 – 16 toujours actuelle</a:t>
            </a:r>
            <a:endParaRPr lang="fr-FR" sz="4000" b="0" u="none" strike="noStrike">
              <a:solidFill>
                <a:srgbClr val="000000"/>
              </a:solidFill>
              <a:effectLst/>
              <a:uFillTx/>
              <a:latin typeface="Arial"/>
            </a:endParaRPr>
          </a:p>
        </p:txBody>
      </p:sp>
      <p:sp>
        <p:nvSpPr>
          <p:cNvPr id="212" name="ZoneTexte 8"/>
          <p:cNvSpPr/>
          <p:nvPr/>
        </p:nvSpPr>
        <p:spPr>
          <a:xfrm>
            <a:off x="284760" y="1127520"/>
            <a:ext cx="11527200" cy="397008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fr-FR" sz="2800" b="1" u="none" strike="noStrike">
                <a:solidFill>
                  <a:schemeClr val="dk1"/>
                </a:solidFill>
                <a:effectLst/>
                <a:uFillTx/>
                <a:latin typeface="Calibri"/>
              </a:rPr>
              <a:t>Enfin, </a:t>
            </a:r>
            <a:r>
              <a:rPr lang="fr-FR" sz="2800" b="1" u="none" strike="noStrike">
                <a:solidFill>
                  <a:srgbClr val="FF0000"/>
                </a:solidFill>
                <a:effectLst/>
                <a:uFillTx/>
                <a:latin typeface="Calibri"/>
              </a:rPr>
              <a:t>la relation entre l’homme et la terre </a:t>
            </a:r>
            <a:r>
              <a:rPr lang="fr-FR" sz="2800" b="1" u="none" strike="noStrike">
                <a:solidFill>
                  <a:schemeClr val="dk1"/>
                </a:solidFill>
                <a:effectLst/>
                <a:uFillTx/>
                <a:latin typeface="Calibri"/>
              </a:rPr>
              <a:t>est un enjeu toujours actuel. La malédiction de Caïn, qui rend la terre stérile pour lui, peut être lue comme une métaphore des conséquences écologiques de nos actes. Aujourd’hui, la dégradation de l’environnement, la déforestation, la pollution ou le changement climatique montrent que nos choix ont un impact direct sur la planète, tout comme le péché de Caïn a rendu la terre improductive pour lui. Les mouvements écologistes, qui appellent à une responsabilité collective envers la Terre, résonnent avec cette idée biblique que nos actions ont des répercussions durables sur le monde qui nous entoure.</a:t>
            </a:r>
            <a:endParaRPr lang="fr-FR" sz="2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3" name="ZoneTexte 2"/>
          <p:cNvSpPr/>
          <p:nvPr/>
        </p:nvSpPr>
        <p:spPr>
          <a:xfrm>
            <a:off x="324720" y="119880"/>
            <a:ext cx="11541960" cy="70740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fr-FR" sz="4000" b="1" u="none" strike="noStrike">
                <a:solidFill>
                  <a:srgbClr val="FF0000"/>
                </a:solidFill>
                <a:effectLst/>
                <a:uFillTx/>
                <a:latin typeface="Calibri"/>
              </a:rPr>
              <a:t>Plan de l’intervention</a:t>
            </a:r>
            <a:endParaRPr lang="fr-FR" sz="4000" b="0" u="none" strike="noStrike">
              <a:solidFill>
                <a:srgbClr val="000000"/>
              </a:solidFill>
              <a:effectLst/>
              <a:uFillTx/>
              <a:latin typeface="Arial"/>
            </a:endParaRPr>
          </a:p>
        </p:txBody>
      </p:sp>
      <p:sp>
        <p:nvSpPr>
          <p:cNvPr id="214" name="ZoneTexte 4"/>
          <p:cNvSpPr/>
          <p:nvPr/>
        </p:nvSpPr>
        <p:spPr>
          <a:xfrm>
            <a:off x="209880" y="94428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La fraternité dans la Bible</a:t>
            </a:r>
            <a:endParaRPr lang="fr-FR" sz="4000" b="0" u="none" strike="noStrike">
              <a:solidFill>
                <a:srgbClr val="000000"/>
              </a:solidFill>
              <a:effectLst/>
              <a:uFillTx/>
              <a:latin typeface="Arial"/>
            </a:endParaRPr>
          </a:p>
        </p:txBody>
      </p:sp>
      <p:sp>
        <p:nvSpPr>
          <p:cNvPr id="215" name="ZoneTexte 6"/>
          <p:cNvSpPr/>
          <p:nvPr/>
        </p:nvSpPr>
        <p:spPr>
          <a:xfrm>
            <a:off x="209880" y="165240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Lecture du texte Genèse 4, 1 – 16 (version TOB)</a:t>
            </a:r>
            <a:endParaRPr lang="fr-FR" sz="4000" b="0" u="none" strike="noStrike">
              <a:solidFill>
                <a:srgbClr val="000000"/>
              </a:solidFill>
              <a:effectLst/>
              <a:uFillTx/>
              <a:latin typeface="Arial"/>
            </a:endParaRPr>
          </a:p>
        </p:txBody>
      </p:sp>
      <p:sp>
        <p:nvSpPr>
          <p:cNvPr id="216" name="ZoneTexte 8"/>
          <p:cNvSpPr/>
          <p:nvPr/>
        </p:nvSpPr>
        <p:spPr>
          <a:xfrm>
            <a:off x="209880" y="239796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Structure du texte Genèse 4, 1 – 16</a:t>
            </a:r>
            <a:endParaRPr lang="fr-FR" sz="4000" b="0" u="none" strike="noStrike">
              <a:solidFill>
                <a:srgbClr val="000000"/>
              </a:solidFill>
              <a:effectLst/>
              <a:uFillTx/>
              <a:latin typeface="Arial"/>
            </a:endParaRPr>
          </a:p>
        </p:txBody>
      </p:sp>
      <p:sp>
        <p:nvSpPr>
          <p:cNvPr id="217" name="ZoneTexte 10"/>
          <p:cNvSpPr/>
          <p:nvPr/>
        </p:nvSpPr>
        <p:spPr>
          <a:xfrm>
            <a:off x="209880" y="3067920"/>
            <a:ext cx="102978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Diverses interprétations pour chaque séquence</a:t>
            </a:r>
            <a:endParaRPr lang="fr-FR" sz="4000" b="0" u="none" strike="noStrike">
              <a:solidFill>
                <a:srgbClr val="000000"/>
              </a:solidFill>
              <a:effectLst/>
              <a:uFillTx/>
              <a:latin typeface="Arial"/>
            </a:endParaRPr>
          </a:p>
        </p:txBody>
      </p:sp>
      <p:sp>
        <p:nvSpPr>
          <p:cNvPr id="218" name="ZoneTexte 12"/>
          <p:cNvSpPr/>
          <p:nvPr/>
        </p:nvSpPr>
        <p:spPr>
          <a:xfrm>
            <a:off x="209880" y="3851640"/>
            <a:ext cx="115272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Comment parler de fraternité dans Genèse 4, 1 – 16 ? </a:t>
            </a:r>
            <a:endParaRPr lang="fr-FR" sz="4000" b="0" u="none" strike="noStrike">
              <a:solidFill>
                <a:srgbClr val="000000"/>
              </a:solidFill>
              <a:effectLst/>
              <a:uFillTx/>
              <a:latin typeface="Arial"/>
            </a:endParaRPr>
          </a:p>
        </p:txBody>
      </p:sp>
      <p:sp>
        <p:nvSpPr>
          <p:cNvPr id="219" name="ZoneTexte 14"/>
          <p:cNvSpPr/>
          <p:nvPr/>
        </p:nvSpPr>
        <p:spPr>
          <a:xfrm>
            <a:off x="209880" y="4559400"/>
            <a:ext cx="1152720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0070C0"/>
                </a:solidFill>
                <a:effectLst/>
                <a:uFillTx/>
                <a:latin typeface="Calibri"/>
              </a:rPr>
              <a:t>Aspect mythique et symbolique de Genèse 4, 1-16</a:t>
            </a:r>
            <a:endParaRPr lang="fr-FR" sz="4000" b="0" u="none" strike="noStrike">
              <a:solidFill>
                <a:srgbClr val="000000"/>
              </a:solidFill>
              <a:effectLst/>
              <a:uFillTx/>
              <a:latin typeface="Arial"/>
            </a:endParaRPr>
          </a:p>
        </p:txBody>
      </p:sp>
      <p:sp>
        <p:nvSpPr>
          <p:cNvPr id="220" name="ZoneTexte 16"/>
          <p:cNvSpPr/>
          <p:nvPr/>
        </p:nvSpPr>
        <p:spPr>
          <a:xfrm>
            <a:off x="0" y="5191560"/>
            <a:ext cx="12191760" cy="70740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fr-FR" sz="4000" b="1" u="none" strike="noStrike">
                <a:solidFill>
                  <a:srgbClr val="0070C0"/>
                </a:solidFill>
                <a:effectLst/>
                <a:uFillTx/>
                <a:latin typeface="Calibri"/>
              </a:rPr>
              <a:t>La problématique de Genèse 4, 1 – 16 toujours actuelle</a:t>
            </a:r>
            <a:endParaRPr lang="fr-FR" sz="4000" b="0" u="none" strike="noStrike">
              <a:solidFill>
                <a:srgbClr val="000000"/>
              </a:solidFill>
              <a:effectLst/>
              <a:uFillTx/>
              <a:latin typeface="Arial"/>
            </a:endParaRPr>
          </a:p>
        </p:txBody>
      </p:sp>
      <p:sp>
        <p:nvSpPr>
          <p:cNvPr id="221" name="ZoneTexte 18"/>
          <p:cNvSpPr/>
          <p:nvPr/>
        </p:nvSpPr>
        <p:spPr>
          <a:xfrm>
            <a:off x="209880" y="5907600"/>
            <a:ext cx="9113760" cy="70740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fr-FR" sz="4000" b="1" u="none" strike="noStrike">
                <a:solidFill>
                  <a:srgbClr val="FF0000"/>
                </a:solidFill>
                <a:effectLst/>
                <a:uFillTx/>
                <a:latin typeface="Calibri"/>
              </a:rPr>
              <a:t>Il est temps de discuter en petits groupes</a:t>
            </a:r>
            <a:endParaRPr lang="fr-FR" sz="40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2" name="ZoneTexte 6"/>
          <p:cNvSpPr/>
          <p:nvPr/>
        </p:nvSpPr>
        <p:spPr>
          <a:xfrm>
            <a:off x="1491480" y="0"/>
            <a:ext cx="9113760" cy="70740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fr-FR" sz="4000" b="1" u="none" strike="noStrike">
                <a:solidFill>
                  <a:srgbClr val="FF0000"/>
                </a:solidFill>
                <a:effectLst/>
                <a:uFillTx/>
                <a:latin typeface="Calibri"/>
              </a:rPr>
              <a:t>Il est temps de discuter en petits groupes</a:t>
            </a:r>
            <a:endParaRPr lang="fr-FR" sz="4000" b="0" u="none" strike="noStrike">
              <a:solidFill>
                <a:srgbClr val="000000"/>
              </a:solidFill>
              <a:effectLst/>
              <a:uFillTx/>
              <a:latin typeface="Arial"/>
            </a:endParaRPr>
          </a:p>
        </p:txBody>
      </p:sp>
      <p:sp>
        <p:nvSpPr>
          <p:cNvPr id="223" name="ZoneTexte 8"/>
          <p:cNvSpPr/>
          <p:nvPr/>
        </p:nvSpPr>
        <p:spPr>
          <a:xfrm>
            <a:off x="284760" y="962280"/>
            <a:ext cx="11527200" cy="550872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fr-FR" sz="2800" b="1" u="none" strike="noStrike">
                <a:solidFill>
                  <a:schemeClr val="dk1"/>
                </a:solidFill>
                <a:effectLst/>
                <a:uFillTx/>
                <a:latin typeface="Calibri"/>
              </a:rPr>
              <a:t>Il y a largement matière à échanger, et je ne souhaite pas être trop directif en vous imposant la matière à discussion. Je me contente de faire des suggestions. Libre à chaque groupe de faire son choix.</a:t>
            </a:r>
            <a:endParaRPr lang="fr-FR" sz="2800" b="0" u="none" strike="noStrike">
              <a:solidFill>
                <a:srgbClr val="000000"/>
              </a:solidFill>
              <a:effectLst/>
              <a:uFillTx/>
              <a:latin typeface="Arial"/>
            </a:endParaRPr>
          </a:p>
          <a:p>
            <a:pPr algn="just" defTabSz="914400">
              <a:lnSpc>
                <a:spcPct val="100000"/>
              </a:lnSpc>
            </a:pPr>
            <a:endParaRPr lang="fr-FR" sz="1000" b="0" u="none" strike="noStrike">
              <a:solidFill>
                <a:srgbClr val="000000"/>
              </a:solidFill>
              <a:effectLst/>
              <a:uFillTx/>
              <a:latin typeface="Arial"/>
            </a:endParaRPr>
          </a:p>
          <a:p>
            <a:pPr algn="just" defTabSz="914400">
              <a:lnSpc>
                <a:spcPct val="100000"/>
              </a:lnSpc>
            </a:pPr>
            <a:r>
              <a:rPr lang="fr-FR" sz="2800" b="1" u="none" strike="noStrike">
                <a:solidFill>
                  <a:schemeClr val="dk1"/>
                </a:solidFill>
                <a:effectLst/>
                <a:uFillTx/>
                <a:latin typeface="Calibri"/>
              </a:rPr>
              <a:t>Soit </a:t>
            </a:r>
            <a:r>
              <a:rPr lang="fr-FR" sz="2800" b="1" u="none" strike="noStrike">
                <a:solidFill>
                  <a:srgbClr val="FF0000"/>
                </a:solidFill>
                <a:effectLst/>
                <a:uFillTx/>
                <a:latin typeface="Calibri"/>
              </a:rPr>
              <a:t>rester au plus près du texte </a:t>
            </a:r>
            <a:r>
              <a:rPr lang="fr-FR" sz="2800" b="1" u="none" strike="noStrike">
                <a:solidFill>
                  <a:schemeClr val="dk1"/>
                </a:solidFill>
                <a:effectLst/>
                <a:uFillTx/>
                <a:latin typeface="Calibri"/>
              </a:rPr>
              <a:t>et réagir en complétant ou en infirmant ce qui vient d’être développé à propos de l’interprétation de tel ou tel verset.</a:t>
            </a:r>
            <a:endParaRPr lang="fr-FR" sz="2800" b="0" u="none" strike="noStrike">
              <a:solidFill>
                <a:srgbClr val="000000"/>
              </a:solidFill>
              <a:effectLst/>
              <a:uFillTx/>
              <a:latin typeface="Arial"/>
            </a:endParaRPr>
          </a:p>
          <a:p>
            <a:pPr algn="just" defTabSz="914400">
              <a:lnSpc>
                <a:spcPct val="100000"/>
              </a:lnSpc>
            </a:pPr>
            <a:endParaRPr lang="fr-FR" sz="1000" b="0" u="none" strike="noStrike">
              <a:solidFill>
                <a:srgbClr val="000000"/>
              </a:solidFill>
              <a:effectLst/>
              <a:uFillTx/>
              <a:latin typeface="Arial"/>
            </a:endParaRPr>
          </a:p>
          <a:p>
            <a:pPr algn="just" defTabSz="914400">
              <a:lnSpc>
                <a:spcPct val="100000"/>
              </a:lnSpc>
            </a:pPr>
            <a:r>
              <a:rPr lang="fr-FR" sz="2800" b="1" u="none" strike="noStrike">
                <a:solidFill>
                  <a:schemeClr val="dk1"/>
                </a:solidFill>
                <a:effectLst/>
                <a:uFillTx/>
                <a:latin typeface="Calibri"/>
              </a:rPr>
              <a:t>Mais ce qui m’a le plus intéressé est </a:t>
            </a:r>
            <a:r>
              <a:rPr lang="fr-FR" sz="2800" b="1" u="none" strike="noStrike">
                <a:solidFill>
                  <a:srgbClr val="FF0000"/>
                </a:solidFill>
                <a:effectLst/>
                <a:uFillTx/>
                <a:latin typeface="Calibri"/>
              </a:rPr>
              <a:t>quelle est l’actualité de ce texte et comment il nous interpelle aujourd’hui.</a:t>
            </a:r>
            <a:endParaRPr lang="fr-FR" sz="2800" b="0" u="none" strike="noStrike">
              <a:solidFill>
                <a:srgbClr val="000000"/>
              </a:solidFill>
              <a:effectLst/>
              <a:uFillTx/>
              <a:latin typeface="Arial"/>
            </a:endParaRPr>
          </a:p>
          <a:p>
            <a:pPr algn="just" defTabSz="914400">
              <a:lnSpc>
                <a:spcPct val="100000"/>
              </a:lnSpc>
            </a:pPr>
            <a:endParaRPr lang="fr-FR" sz="1000" b="0" u="none" strike="noStrike">
              <a:solidFill>
                <a:srgbClr val="000000"/>
              </a:solidFill>
              <a:effectLst/>
              <a:uFillTx/>
              <a:latin typeface="Arial"/>
            </a:endParaRPr>
          </a:p>
          <a:p>
            <a:pPr algn="just" defTabSz="914400">
              <a:lnSpc>
                <a:spcPct val="100000"/>
              </a:lnSpc>
            </a:pPr>
            <a:r>
              <a:rPr lang="fr-FR" sz="2800" b="1" u="none" strike="noStrike">
                <a:solidFill>
                  <a:schemeClr val="dk1"/>
                </a:solidFill>
                <a:effectLst/>
                <a:uFillTx/>
                <a:latin typeface="Calibri"/>
              </a:rPr>
              <a:t>Si vous êtes intéressés par cette seconde piste, je vous propose </a:t>
            </a:r>
            <a:r>
              <a:rPr lang="fr-FR" sz="2800" b="1" u="none" strike="noStrike">
                <a:solidFill>
                  <a:srgbClr val="FF0000"/>
                </a:solidFill>
                <a:effectLst/>
                <a:uFillTx/>
                <a:latin typeface="Calibri"/>
              </a:rPr>
              <a:t>4 questions </a:t>
            </a:r>
            <a:r>
              <a:rPr lang="fr-FR" sz="2800" b="1" u="none" strike="noStrike">
                <a:solidFill>
                  <a:schemeClr val="dk1"/>
                </a:solidFill>
                <a:effectLst/>
                <a:uFillTx/>
                <a:latin typeface="Calibri"/>
              </a:rPr>
              <a:t>qui seront projetées avec la diapo suivante.</a:t>
            </a:r>
            <a:endParaRPr lang="fr-FR" sz="2800" b="0" u="none" strike="noStrike">
              <a:solidFill>
                <a:srgbClr val="000000"/>
              </a:solidFill>
              <a:effectLst/>
              <a:uFillTx/>
              <a:latin typeface="Arial"/>
            </a:endParaRPr>
          </a:p>
          <a:p>
            <a:pPr algn="just" defTabSz="914400">
              <a:lnSpc>
                <a:spcPct val="100000"/>
              </a:lnSpc>
            </a:pPr>
            <a:endParaRPr lang="fr-FR" sz="1000" b="0" u="none" strike="noStrike">
              <a:solidFill>
                <a:srgbClr val="000000"/>
              </a:solidFill>
              <a:effectLst/>
              <a:uFillTx/>
              <a:latin typeface="Arial"/>
            </a:endParaRPr>
          </a:p>
          <a:p>
            <a:pPr algn="just" defTabSz="914400">
              <a:lnSpc>
                <a:spcPct val="100000"/>
              </a:lnSpc>
            </a:pPr>
            <a:r>
              <a:rPr lang="fr-FR" sz="2800" b="1" u="none" strike="noStrike">
                <a:solidFill>
                  <a:schemeClr val="dk1"/>
                </a:solidFill>
                <a:effectLst/>
                <a:uFillTx/>
                <a:latin typeface="Calibri"/>
              </a:rPr>
              <a:t>De toutes façons il y aura une mise en commun de l’ensemble des groupes, qui sera d’autant plus riche que tous n’auront pas fait le même choix.</a:t>
            </a:r>
            <a:endParaRPr lang="fr-FR" sz="2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4" name="ZoneTexte 10"/>
          <p:cNvSpPr/>
          <p:nvPr/>
        </p:nvSpPr>
        <p:spPr>
          <a:xfrm>
            <a:off x="122040" y="144000"/>
            <a:ext cx="11871720" cy="156924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fr-FR" sz="2400" b="1" u="none" strike="noStrike">
                <a:solidFill>
                  <a:schemeClr val="dk1"/>
                </a:solidFill>
                <a:effectLst/>
                <a:uFillTx/>
                <a:latin typeface="Calibri"/>
              </a:rPr>
              <a:t>1. </a:t>
            </a:r>
            <a:r>
              <a:rPr lang="fr-FR" sz="2400" b="1" u="none" strike="noStrike">
                <a:solidFill>
                  <a:srgbClr val="FF0000"/>
                </a:solidFill>
                <a:effectLst/>
                <a:uFillTx/>
                <a:latin typeface="Calibri"/>
              </a:rPr>
              <a:t>« Suis-je le gardien de mon frère ? » </a:t>
            </a:r>
            <a:r>
              <a:rPr lang="fr-FR" sz="2400" b="1" u="none" strike="noStrike">
                <a:solidFill>
                  <a:schemeClr val="dk1"/>
                </a:solidFill>
                <a:effectLst/>
                <a:uFillTx/>
                <a:latin typeface="Calibri"/>
              </a:rPr>
              <a:t>: Cette question de Caïn à Dieu résonne aujourd’hui avec force. Dans un monde marqué par l’individualisme, les inégalités et les crises sociales, </a:t>
            </a:r>
            <a:r>
              <a:rPr lang="fr-FR" sz="2400" b="1" u="none" strike="noStrike">
                <a:solidFill>
                  <a:srgbClr val="0070C0"/>
                </a:solidFill>
                <a:effectLst/>
                <a:uFillTx/>
                <a:latin typeface="Calibri"/>
              </a:rPr>
              <a:t>comment définir notre responsabilité envers autrui ? </a:t>
            </a:r>
            <a:r>
              <a:rPr lang="fr-FR" sz="2400" b="1" u="none" strike="noStrike">
                <a:solidFill>
                  <a:schemeClr val="dk1"/>
                </a:solidFill>
                <a:effectLst/>
                <a:uFillTx/>
                <a:latin typeface="Calibri"/>
              </a:rPr>
              <a:t>Jusqu’où doit-elle s’étendre (famille, voisins, étrangers, humanité entière) et comment la concrétiser au quotidien ?</a:t>
            </a:r>
            <a:endParaRPr lang="fr-FR" sz="2400" b="0" u="none" strike="noStrike">
              <a:solidFill>
                <a:srgbClr val="000000"/>
              </a:solidFill>
              <a:effectLst/>
              <a:uFillTx/>
              <a:latin typeface="Arial"/>
            </a:endParaRPr>
          </a:p>
        </p:txBody>
      </p:sp>
      <p:sp>
        <p:nvSpPr>
          <p:cNvPr id="225" name="ZoneTexte 12"/>
          <p:cNvSpPr/>
          <p:nvPr/>
        </p:nvSpPr>
        <p:spPr>
          <a:xfrm>
            <a:off x="122040" y="1713600"/>
            <a:ext cx="11871720" cy="156924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tabLst>
                <a:tab pos="0" algn="l"/>
              </a:tabLst>
            </a:pPr>
            <a:r>
              <a:rPr lang="fr-FR" sz="2400" b="1" u="none" strike="noStrike">
                <a:solidFill>
                  <a:schemeClr val="dk1"/>
                </a:solidFill>
                <a:effectLst/>
                <a:uFillTx/>
                <a:latin typeface="Calibri"/>
              </a:rPr>
              <a:t>2. </a:t>
            </a:r>
            <a:r>
              <a:rPr lang="fr-FR" sz="2400" b="1" u="none" strike="noStrike">
                <a:solidFill>
                  <a:srgbClr val="FF0000"/>
                </a:solidFill>
                <a:effectLst/>
                <a:uFillTx/>
                <a:latin typeface="Calibri"/>
              </a:rPr>
              <a:t>La jalousie et la rivalité sont-elles inévitables dans une société compétitive ? </a:t>
            </a:r>
            <a:r>
              <a:rPr lang="fr-FR" sz="2400" b="1" u="none" strike="noStrike">
                <a:solidFill>
                  <a:schemeClr val="dk1"/>
                </a:solidFill>
                <a:effectLst/>
                <a:uFillTx/>
                <a:latin typeface="Calibri"/>
              </a:rPr>
              <a:t>Le récit montre comment la jalousie de Caïn envers Abel mène à la violence. </a:t>
            </a:r>
            <a:r>
              <a:rPr lang="fr-FR" sz="2400" b="1" u="none" strike="noStrike">
                <a:solidFill>
                  <a:srgbClr val="0070C0"/>
                </a:solidFill>
                <a:effectLst/>
                <a:uFillTx/>
                <a:latin typeface="Calibri"/>
              </a:rPr>
              <a:t>Comment gérer ces sentiments dans un monde où la comparaison (réseaux sociaux, réussite professionnelle, etc.) est omniprésente ? </a:t>
            </a:r>
            <a:r>
              <a:rPr lang="fr-FR" sz="2400" b="1" u="none" strike="noStrike">
                <a:solidFill>
                  <a:schemeClr val="dk1"/>
                </a:solidFill>
                <a:effectLst/>
                <a:uFillTx/>
                <a:latin typeface="Calibri"/>
              </a:rPr>
              <a:t>Peut-on transformer la rivalité en collaboration ?</a:t>
            </a:r>
            <a:endParaRPr lang="fr-FR" sz="2400" b="0" u="none" strike="noStrike">
              <a:solidFill>
                <a:srgbClr val="000000"/>
              </a:solidFill>
              <a:effectLst/>
              <a:uFillTx/>
              <a:latin typeface="Arial"/>
            </a:endParaRPr>
          </a:p>
        </p:txBody>
      </p:sp>
      <p:sp>
        <p:nvSpPr>
          <p:cNvPr id="226" name="ZoneTexte 14"/>
          <p:cNvSpPr/>
          <p:nvPr/>
        </p:nvSpPr>
        <p:spPr>
          <a:xfrm>
            <a:off x="122040" y="3337200"/>
            <a:ext cx="11871720" cy="156924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tabLst>
                <a:tab pos="0" algn="l"/>
              </a:tabLst>
            </a:pPr>
            <a:r>
              <a:rPr lang="fr-FR" sz="2400" b="1" u="none" strike="noStrike">
                <a:solidFill>
                  <a:schemeClr val="dk1"/>
                </a:solidFill>
                <a:effectLst/>
                <a:uFillTx/>
                <a:latin typeface="Calibri"/>
              </a:rPr>
              <a:t>3. </a:t>
            </a:r>
            <a:r>
              <a:rPr lang="fr-FR" sz="2400" b="1" u="none" strike="noStrike">
                <a:solidFill>
                  <a:srgbClr val="FF0000"/>
                </a:solidFill>
                <a:effectLst/>
                <a:uFillTx/>
                <a:latin typeface="Calibri"/>
              </a:rPr>
              <a:t>Justice et miséricorde : comment concilier les deux ? </a:t>
            </a:r>
            <a:r>
              <a:rPr lang="fr-FR" sz="2400" b="1" u="none" strike="noStrike">
                <a:solidFill>
                  <a:schemeClr val="dk1"/>
                </a:solidFill>
                <a:effectLst/>
                <a:uFillTx/>
                <a:latin typeface="Calibri"/>
              </a:rPr>
              <a:t>Dieu punit Caïn mais le protège aussi par une marque. </a:t>
            </a:r>
            <a:r>
              <a:rPr lang="fr-FR" sz="2400" b="1" u="none" strike="noStrike">
                <a:solidFill>
                  <a:srgbClr val="0070C0"/>
                </a:solidFill>
                <a:effectLst/>
                <a:uFillTx/>
                <a:latin typeface="Calibri"/>
              </a:rPr>
              <a:t>Comment équilibrer, dans nos systèmes judiciaires et sociaux, la nécessité de rendre justice et celle d’offrir une chance de rédemption ? </a:t>
            </a:r>
            <a:r>
              <a:rPr lang="fr-FR" sz="2400" b="1" u="none" strike="noStrike">
                <a:solidFill>
                  <a:schemeClr val="dk1"/>
                </a:solidFill>
                <a:effectLst/>
                <a:uFillTx/>
                <a:latin typeface="Calibri"/>
              </a:rPr>
              <a:t>Faut-il privilégier la punition ou la réhabilitation ?</a:t>
            </a:r>
            <a:endParaRPr lang="fr-FR" sz="2400" b="0" u="none" strike="noStrike">
              <a:solidFill>
                <a:srgbClr val="000000"/>
              </a:solidFill>
              <a:effectLst/>
              <a:uFillTx/>
              <a:latin typeface="Arial"/>
            </a:endParaRPr>
          </a:p>
        </p:txBody>
      </p:sp>
      <p:sp>
        <p:nvSpPr>
          <p:cNvPr id="227" name="ZoneTexte 16"/>
          <p:cNvSpPr/>
          <p:nvPr/>
        </p:nvSpPr>
        <p:spPr>
          <a:xfrm>
            <a:off x="122040" y="4960800"/>
            <a:ext cx="11871720" cy="156924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tabLst>
                <a:tab pos="0" algn="l"/>
              </a:tabLst>
            </a:pPr>
            <a:r>
              <a:rPr lang="fr-FR" sz="2400" b="1" u="none" strike="noStrike">
                <a:solidFill>
                  <a:schemeClr val="dk1"/>
                </a:solidFill>
                <a:effectLst/>
                <a:uFillTx/>
                <a:latin typeface="Calibri"/>
              </a:rPr>
              <a:t>4. </a:t>
            </a:r>
            <a:r>
              <a:rPr lang="fr-FR" sz="2400" b="1" u="none" strike="noStrike">
                <a:solidFill>
                  <a:srgbClr val="FF0000"/>
                </a:solidFill>
                <a:effectLst/>
                <a:uFillTx/>
                <a:latin typeface="Calibri"/>
              </a:rPr>
              <a:t>Le sang d’Abel "crie" : comment entendre les victimes aujourd’hui ? </a:t>
            </a:r>
            <a:r>
              <a:rPr lang="fr-FR" sz="2400" b="1" u="none" strike="noStrike">
                <a:solidFill>
                  <a:schemeClr val="dk1"/>
                </a:solidFill>
                <a:effectLst/>
                <a:uFillTx/>
                <a:latin typeface="Calibri"/>
              </a:rPr>
              <a:t>Le texte présente le sang d’Abel comme un cri vers Dieu.</a:t>
            </a:r>
            <a:r>
              <a:rPr lang="fr-FR" sz="2400" b="1" u="none" strike="noStrike">
                <a:solidFill>
                  <a:srgbClr val="0070C0"/>
                </a:solidFill>
                <a:effectLst/>
                <a:uFillTx/>
                <a:latin typeface="Calibri"/>
              </a:rPr>
              <a:t> Comment écouter et répondre aux cris des victimes de violences, d’injustices ou d’exclusions dans notre société ? </a:t>
            </a:r>
            <a:r>
              <a:rPr lang="fr-FR" sz="2400" b="1" u="none" strike="noStrike">
                <a:solidFill>
                  <a:schemeClr val="dk1"/>
                </a:solidFill>
                <a:effectLst/>
                <a:uFillTx/>
                <a:latin typeface="Calibri"/>
              </a:rPr>
              <a:t>Quels mécanismes mettre en place pour briser les cycles de violence et d’indifférence ?</a:t>
            </a:r>
            <a:endParaRPr lang="fr-FR" sz="24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timing>
    <p:tnLst>
      <p:par>
        <p:cTn id="83" dur="indefinite" restart="never" nodeType="tmRoot">
          <p:childTnLst>
            <p:seq>
              <p:cTn id="84" dur="indefinite" nodeType="mainSeq">
                <p:childTnLst>
                  <p:par>
                    <p:cTn id="85" fill="hold">
                      <p:stCondLst>
                        <p:cond delay="indefinite"/>
                      </p:stCondLst>
                      <p:childTnLst>
                        <p:par>
                          <p:cTn id="86" fill="hold">
                            <p:stCondLst>
                              <p:cond delay="0"/>
                            </p:stCondLst>
                            <p:childTnLst>
                              <p:par>
                                <p:cTn id="87" presetID="1" presetClass="exit" fill="hold" nodeType="clickEffect">
                                  <p:stCondLst>
                                    <p:cond delay="0"/>
                                  </p:stCondLst>
                                  <p:childTnLst>
                                    <p:set>
                                      <p:cBhvr>
                                        <p:cTn id="88" dur="1" fill="hold">
                                          <p:stCondLst>
                                            <p:cond delay="0"/>
                                          </p:stCondLst>
                                        </p:cTn>
                                        <p:tgtEl>
                                          <p:spTgt spid="224">
                                            <p:txEl>
                                              <p:pRg st="0" end="0"/>
                                            </p:txEl>
                                          </p:spTgt>
                                        </p:tgtEl>
                                        <p:attrNameLst>
                                          <p:attrName>style.visibility</p:attrName>
                                        </p:attrNameLst>
                                      </p:cBhvr>
                                      <p:to>
                                        <p:strVal val="hidden"/>
                                      </p:to>
                                    </p:set>
                                  </p:childTnLst>
                                </p:cTn>
                              </p:par>
                              <p:par>
                                <p:cTn id="89" presetID="1" presetClass="entr" fill="hold" nodeType="withEffect">
                                  <p:stCondLst>
                                    <p:cond delay="0"/>
                                  </p:stCondLst>
                                  <p:childTnLst>
                                    <p:set>
                                      <p:cBhvr>
                                        <p:cTn id="90" dur="1" fill="hold">
                                          <p:stCondLst>
                                            <p:cond delay="0"/>
                                          </p:stCondLst>
                                        </p:cTn>
                                        <p:tgtEl>
                                          <p:spTgt spid="225">
                                            <p:txEl>
                                              <p:pRg st="0" end="0"/>
                                            </p:txEl>
                                          </p:spTgt>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xit" fill="hold" nodeType="clickEffect">
                                  <p:stCondLst>
                                    <p:cond delay="0"/>
                                  </p:stCondLst>
                                  <p:childTnLst>
                                    <p:set>
                                      <p:cBhvr>
                                        <p:cTn id="94" dur="1" fill="hold">
                                          <p:stCondLst>
                                            <p:cond delay="0"/>
                                          </p:stCondLst>
                                        </p:cTn>
                                        <p:tgtEl>
                                          <p:spTgt spid="225">
                                            <p:txEl>
                                              <p:pRg st="0" end="0"/>
                                            </p:txEl>
                                          </p:spTgt>
                                        </p:tgtEl>
                                        <p:attrNameLst>
                                          <p:attrName>style.visibility</p:attrName>
                                        </p:attrNameLst>
                                      </p:cBhvr>
                                      <p:to>
                                        <p:strVal val="hidden"/>
                                      </p:to>
                                    </p:set>
                                  </p:childTnLst>
                                </p:cTn>
                              </p:par>
                              <p:par>
                                <p:cTn id="95" presetID="1" presetClass="entr" fill="hold" nodeType="withEffect">
                                  <p:stCondLst>
                                    <p:cond delay="0"/>
                                  </p:stCondLst>
                                  <p:childTnLst>
                                    <p:set>
                                      <p:cBhvr>
                                        <p:cTn id="96" dur="1" fill="hold">
                                          <p:stCondLst>
                                            <p:cond delay="0"/>
                                          </p:stCondLst>
                                        </p:cTn>
                                        <p:tgtEl>
                                          <p:spTgt spid="226">
                                            <p:txEl>
                                              <p:pRg st="0" end="0"/>
                                            </p:txEl>
                                          </p:spTgt>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xit" fill="hold" nodeType="clickEffect">
                                  <p:stCondLst>
                                    <p:cond delay="0"/>
                                  </p:stCondLst>
                                  <p:childTnLst>
                                    <p:set>
                                      <p:cBhvr>
                                        <p:cTn id="100" dur="1" fill="hold">
                                          <p:stCondLst>
                                            <p:cond delay="0"/>
                                          </p:stCondLst>
                                        </p:cTn>
                                        <p:tgtEl>
                                          <p:spTgt spid="226">
                                            <p:txEl>
                                              <p:pRg st="0" end="0"/>
                                            </p:txEl>
                                          </p:spTgt>
                                        </p:tgtEl>
                                        <p:attrNameLst>
                                          <p:attrName>style.visibility</p:attrName>
                                        </p:attrNameLst>
                                      </p:cBhvr>
                                      <p:to>
                                        <p:strVal val="hidden"/>
                                      </p:to>
                                    </p:set>
                                  </p:childTnLst>
                                </p:cTn>
                              </p:par>
                              <p:par>
                                <p:cTn id="101" presetID="1" presetClass="entr" fill="hold" nodeType="withEffect">
                                  <p:stCondLst>
                                    <p:cond delay="0"/>
                                  </p:stCondLst>
                                  <p:childTnLst>
                                    <p:set>
                                      <p:cBhvr>
                                        <p:cTn id="102" dur="1" fill="hold">
                                          <p:stCondLst>
                                            <p:cond delay="0"/>
                                          </p:stCondLst>
                                        </p:cTn>
                                        <p:tgtEl>
                                          <p:spTgt spid="227">
                                            <p:txEl>
                                              <p:pRg st="0" end="0"/>
                                            </p:txEl>
                                          </p:spTgt>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xit" fill="hold" nodeType="clickEffect">
                                  <p:stCondLst>
                                    <p:cond delay="0"/>
                                  </p:stCondLst>
                                  <p:childTnLst>
                                    <p:set>
                                      <p:cBhvr>
                                        <p:cTn id="106" dur="1" fill="hold">
                                          <p:stCondLst>
                                            <p:cond delay="0"/>
                                          </p:stCondLst>
                                        </p:cTn>
                                        <p:tgtEl>
                                          <p:spTgt spid="227">
                                            <p:txEl>
                                              <p:pRg st="0" end="0"/>
                                            </p:txEl>
                                          </p:spTgt>
                                        </p:tgtEl>
                                        <p:attrNameLst>
                                          <p:attrName>style.visibility</p:attrName>
                                        </p:attrNameLst>
                                      </p:cBhvr>
                                      <p:to>
                                        <p:strVal val="hidden"/>
                                      </p:to>
                                    </p:set>
                                  </p:childTnLst>
                                </p:cTn>
                              </p:par>
                              <p:par>
                                <p:cTn id="107" presetID="1" presetClass="entr" fill="hold" nodeType="withEffect">
                                  <p:stCondLst>
                                    <p:cond delay="0"/>
                                  </p:stCondLst>
                                  <p:childTnLst>
                                    <p:set>
                                      <p:cBhvr>
                                        <p:cTn id="108" dur="1" fill="hold">
                                          <p:stCondLst>
                                            <p:cond delay="0"/>
                                          </p:stCondLst>
                                        </p:cTn>
                                        <p:tgtEl>
                                          <p:spTgt spid="224">
                                            <p:txEl>
                                              <p:pRg st="0" end="0"/>
                                            </p:txEl>
                                          </p:spTgt>
                                        </p:tgtEl>
                                        <p:attrNameLst>
                                          <p:attrName>style.visibility</p:attrName>
                                        </p:attrNameLst>
                                      </p:cBhvr>
                                      <p:to>
                                        <p:strVal val="visible"/>
                                      </p:to>
                                    </p:set>
                                  </p:childTnLst>
                                </p:cTn>
                              </p:par>
                              <p:par>
                                <p:cTn id="109" presetID="1" presetClass="entr" fill="hold" nodeType="withEffect">
                                  <p:stCondLst>
                                    <p:cond delay="0"/>
                                  </p:stCondLst>
                                  <p:childTnLst>
                                    <p:set>
                                      <p:cBhvr>
                                        <p:cTn id="110" dur="1" fill="hold">
                                          <p:stCondLst>
                                            <p:cond delay="0"/>
                                          </p:stCondLst>
                                        </p:cTn>
                                        <p:tgtEl>
                                          <p:spTgt spid="225">
                                            <p:txEl>
                                              <p:pRg st="0" end="0"/>
                                            </p:txEl>
                                          </p:spTgt>
                                        </p:tgtEl>
                                        <p:attrNameLst>
                                          <p:attrName>style.visibility</p:attrName>
                                        </p:attrNameLst>
                                      </p:cBhvr>
                                      <p:to>
                                        <p:strVal val="visible"/>
                                      </p:to>
                                    </p:set>
                                  </p:childTnLst>
                                </p:cTn>
                              </p:par>
                              <p:par>
                                <p:cTn id="111" presetID="1" presetClass="entr" fill="hold" nodeType="withEffect">
                                  <p:stCondLst>
                                    <p:cond delay="0"/>
                                  </p:stCondLst>
                                  <p:childTnLst>
                                    <p:set>
                                      <p:cBhvr>
                                        <p:cTn id="112" dur="1" fill="hold">
                                          <p:stCondLst>
                                            <p:cond delay="0"/>
                                          </p:stCondLst>
                                        </p:cTn>
                                        <p:tgtEl>
                                          <p:spTgt spid="226">
                                            <p:txEl>
                                              <p:pRg st="0" end="0"/>
                                            </p:txEl>
                                          </p:spTgt>
                                        </p:tgtEl>
                                        <p:attrNameLst>
                                          <p:attrName>style.visibility</p:attrName>
                                        </p:attrNameLst>
                                      </p:cBhvr>
                                      <p:to>
                                        <p:strVal val="visible"/>
                                      </p:to>
                                    </p:set>
                                  </p:childTnLst>
                                </p:cTn>
                              </p:par>
                            </p:childTnLst>
                          </p:cTn>
                        </p:par>
                        <p:par>
                          <p:cTn id="113" fill="hold">
                            <p:stCondLst>
                              <p:cond delay="0"/>
                            </p:stCondLst>
                            <p:childTnLst>
                              <p:par>
                                <p:cTn id="114" presetID="1" presetClass="entr" fill="hold" nodeType="afterEffect">
                                  <p:stCondLst>
                                    <p:cond delay="0"/>
                                  </p:stCondLst>
                                  <p:childTnLst>
                                    <p:set>
                                      <p:cBhvr>
                                        <p:cTn id="115" dur="1" fill="hold">
                                          <p:stCondLst>
                                            <p:cond delay="0"/>
                                          </p:stCondLst>
                                        </p:cTn>
                                        <p:tgtEl>
                                          <p:spTgt spid="227">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634</TotalTime>
  <Application>LibreOffice/26.8.0.3$Windows_X86_64 LibreOffice_project/bce0998afefdbc355585ca324285661a2170ba77</Application>
  <AppVersion>15.0000</AppVersion>
  <Words>5853</Words>
  <Paragraphs>231</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2026-09-18T22:48:44Z</dcterms:created>
  <dc:creator>Georges Heichelbech</dc:creator>
  <dc:description/>
  <dc:language>fr-FR</dc:language>
  <cp:lastModifiedBy>Georges Heichelbech</cp:lastModifiedBy>
  <dcterms:modified xsi:type="dcterms:W3CDTF">2026-09-20T17:28:11Z</dcterms:modified>
  <cp:revision>8</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Grand écran</vt:lpwstr>
  </property>
  <property fmtid="{D5CDD505-2E9C-101B-9397-08002B2CF9AE}" pid="3" name="Slides">
    <vt:i4>46</vt:i4>
  </property>
</Properties>
</file>