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_rels/presentation.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sldIdLst>
    <p:sldId id="256" r:id="rId13"/>
    <p:sldId id="257" r:id="rId14"/>
    <p:sldId id="258" r:id="rId15"/>
    <p:sldId id="259" r:id="rId16"/>
    <p:sldId id="260" r:id="rId17"/>
    <p:sldId id="261" r:id="rId18"/>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30D142D-4810-4A01-AEF0-8BC1F3C3F312}"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17BB4FDC-4426-4B41-92A7-E02E521FD9F6}" type="slidenum">
              <a:t>&lt;#&gt;</a:t>
            </a:fld>
          </a:p>
        </p:txBody>
      </p:sp>
      <p:sp>
        <p:nvSpPr>
          <p:cNvPr id="4" name="PlaceHolder 3"/>
          <p:cNvSpPr>
            <a:spLocks noGrp="1"/>
          </p:cNvSpPr>
          <p:nvPr>
            <p:ph type="dt" idx="28"/>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30D81310-2CF9-453D-AEB1-98B2976A29D0}" type="slidenum">
              <a:t>&lt;#&gt;</a:t>
            </a:fld>
          </a:p>
        </p:txBody>
      </p:sp>
      <p:sp>
        <p:nvSpPr>
          <p:cNvPr id="4" name="PlaceHolder 3"/>
          <p:cNvSpPr>
            <a:spLocks noGrp="1"/>
          </p:cNvSpPr>
          <p:nvPr>
            <p:ph type="dt" idx="31"/>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E991CD8-A5D4-4F58-A8D2-7A220D4937DF}"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D2CD4B91-13F8-4D97-A8BE-09EEC0A00AC5}" type="slidenum">
              <a:t>&lt;#&gt;</a:t>
            </a:fld>
          </a:p>
        </p:txBody>
      </p:sp>
      <p:sp>
        <p:nvSpPr>
          <p:cNvPr id="4" name="PlaceHolder 3"/>
          <p:cNvSpPr>
            <a:spLocks noGrp="1"/>
          </p:cNvSpPr>
          <p:nvPr>
            <p:ph type="dt" idx="7"/>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ptos"/>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161DE80F-19A0-4A60-98E4-3BA20EA1DA25}" type="slidenum">
              <a:t>&lt;#&gt;</a:t>
            </a:fld>
          </a:p>
        </p:txBody>
      </p:sp>
      <p:sp>
        <p:nvSpPr>
          <p:cNvPr id="6" name="PlaceHolder 5"/>
          <p:cNvSpPr>
            <a:spLocks noGrp="1"/>
          </p:cNvSpPr>
          <p:nvPr>
            <p:ph type="dt" idx="10"/>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6FD6853B-82A3-4F73-943D-D4B8347FC44A}" type="slidenum">
              <a:t>&lt;#&gt;</a:t>
            </a:fld>
          </a:p>
        </p:txBody>
      </p:sp>
      <p:sp>
        <p:nvSpPr>
          <p:cNvPr id="4" name="PlaceHolder 3"/>
          <p:cNvSpPr>
            <a:spLocks noGrp="1"/>
          </p:cNvSpPr>
          <p:nvPr>
            <p:ph type="dt" idx="1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ptos"/>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ptos"/>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1BB48734-FC2F-4EEC-B1A7-56C9756D067A}" type="slidenum">
              <a:t>&lt;#&gt;</a:t>
            </a:fld>
          </a:p>
        </p:txBody>
      </p:sp>
      <p:sp>
        <p:nvSpPr>
          <p:cNvPr id="7" name="PlaceHolder 6"/>
          <p:cNvSpPr>
            <a:spLocks noGrp="1"/>
          </p:cNvSpPr>
          <p:nvPr>
            <p:ph type="dt" idx="16"/>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854D0C24-EFD0-4DEF-BBF2-692C7407C4E6}" type="slidenum">
              <a:t>&lt;#&gt;</a:t>
            </a:fld>
          </a:p>
        </p:txBody>
      </p:sp>
      <p:sp>
        <p:nvSpPr>
          <p:cNvPr id="4" name="PlaceHolder 3"/>
          <p:cNvSpPr>
            <a:spLocks noGrp="1"/>
          </p:cNvSpPr>
          <p:nvPr>
            <p:ph type="dt" idx="19"/>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ptos"/>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892C09BD-97E8-4F56-A3F0-21271DB5EEBE}" type="slidenum">
              <a:t>&lt;#&gt;</a:t>
            </a:fld>
          </a:p>
        </p:txBody>
      </p:sp>
      <p:sp>
        <p:nvSpPr>
          <p:cNvPr id="5" name="PlaceHolder 4"/>
          <p:cNvSpPr>
            <a:spLocks noGrp="1"/>
          </p:cNvSpPr>
          <p:nvPr>
            <p:ph type="dt" idx="22"/>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E6BEC1FF-1DAF-4040-A341-54764891B1FA}" type="slidenum">
              <a:t>&lt;#&gt;</a:t>
            </a:fld>
          </a:p>
        </p:txBody>
      </p:sp>
      <p:sp>
        <p:nvSpPr>
          <p:cNvPr id="4" name="PlaceHolder 3"/>
          <p:cNvSpPr>
            <a:spLocks noGrp="1"/>
          </p:cNvSpPr>
          <p:nvPr>
            <p:ph type="dt" idx="25"/>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Autofit/>
          </a:bodyPr>
          <a:p>
            <a:pPr indent="0" algn="ctr" defTabSz="914400">
              <a:lnSpc>
                <a:spcPct val="90000"/>
              </a:lnSpc>
              <a:buNone/>
            </a:pPr>
            <a:r>
              <a:rPr b="0" lang="fr-FR" sz="6000" spc="-1" strike="noStrike">
                <a:solidFill>
                  <a:schemeClr val="dk1"/>
                </a:solidFill>
                <a:latin typeface="Aptos Display"/>
              </a:rPr>
              <a:t>Modifiez le style du titre</a:t>
            </a:r>
            <a:endParaRPr b="0" lang="fr-FR" sz="6000" spc="-1" strike="noStrike">
              <a:solidFill>
                <a:schemeClr val="dk1"/>
              </a:solidFill>
              <a:latin typeface="Aptos"/>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D25B931D-7149-4507-8113-CF4F8916F050}"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Aptos"/>
              </a:rPr>
              <a:t>Cliquez pour éditer le format du plan de texte</a:t>
            </a:r>
            <a:endParaRPr b="0" lang="fr-FR" sz="2800" spc="-1" strike="noStrike">
              <a:solidFill>
                <a:schemeClr val="dk1"/>
              </a:solidFill>
              <a:latin typeface="Aptos"/>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Aptos"/>
              </a:rPr>
              <a:t>Second niveau de plan</a:t>
            </a:r>
            <a:endParaRPr b="0" lang="fr-FR" sz="2000" spc="-1" strike="noStrike">
              <a:solidFill>
                <a:schemeClr val="dk1"/>
              </a:solidFill>
              <a:latin typeface="Aptos"/>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ptos"/>
              </a:rPr>
              <a:t>Troisième niveau de plan</a:t>
            </a:r>
            <a:endParaRPr b="0" lang="fr-FR" sz="1800" spc="-1" strike="noStrike">
              <a:solidFill>
                <a:schemeClr val="dk1"/>
              </a:solidFill>
              <a:latin typeface="Aptos"/>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ptos"/>
              </a:rPr>
              <a:t>Quatrième niveau de plan</a:t>
            </a:r>
            <a:endParaRPr b="0" lang="fr-FR" sz="1800" spc="-1" strike="noStrike">
              <a:solidFill>
                <a:schemeClr val="dk1"/>
              </a:solidFill>
              <a:latin typeface="Aptos"/>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ptos"/>
              </a:rPr>
              <a:t>Cinquième niveau de plan</a:t>
            </a:r>
            <a:endParaRPr b="0" lang="fr-FR" sz="2000" spc="-1" strike="noStrike">
              <a:solidFill>
                <a:schemeClr val="dk1"/>
              </a:solidFill>
              <a:latin typeface="Aptos"/>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ptos"/>
              </a:rPr>
              <a:t>Sixième niveau de plan</a:t>
            </a:r>
            <a:endParaRPr b="0" lang="fr-FR" sz="2000" spc="-1" strike="noStrike">
              <a:solidFill>
                <a:schemeClr val="dk1"/>
              </a:solidFill>
              <a:latin typeface="Aptos"/>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ptos"/>
              </a:rPr>
              <a:t>Septième niveau de plan</a:t>
            </a:r>
            <a:endParaRPr b="0" lang="fr-FR" sz="2000" spc="-1" strike="noStrike">
              <a:solidFill>
                <a:schemeClr val="dk1"/>
              </a:solidFill>
              <a:latin typeface="Aptos"/>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b="0" lang="fr-FR" sz="3200" spc="-1" strike="noStrike">
                <a:solidFill>
                  <a:schemeClr val="dk1"/>
                </a:solidFill>
                <a:latin typeface="Aptos Display"/>
              </a:rPr>
              <a:t>Modifiez le style du titre</a:t>
            </a:r>
            <a:endParaRPr b="0" lang="fr-FR" sz="3200" spc="-1" strike="noStrike">
              <a:solidFill>
                <a:schemeClr val="dk1"/>
              </a:solidFill>
              <a:latin typeface="Aptos"/>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fr-FR" sz="3200" spc="-1" strike="noStrike">
                <a:solidFill>
                  <a:schemeClr val="dk1"/>
                </a:solidFill>
                <a:latin typeface="Aptos"/>
              </a:rPr>
              <a:t>Cliquez pour modifier les styles du texte du masque</a:t>
            </a:r>
            <a:endParaRPr b="0" lang="fr-FR" sz="32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800" spc="-1" strike="noStrike">
                <a:solidFill>
                  <a:schemeClr val="dk1"/>
                </a:solidFill>
                <a:latin typeface="Aptos"/>
              </a:rPr>
              <a:t>Deuxième niveau</a:t>
            </a:r>
            <a:endParaRPr b="0" lang="fr-FR" sz="28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Troisième niveau</a:t>
            </a:r>
            <a:endParaRPr b="0" lang="fr-FR" sz="24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Quatrième niveau</a:t>
            </a:r>
            <a:endParaRPr b="0" lang="fr-FR" sz="20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Cinquième niveau</a:t>
            </a:r>
            <a:endParaRPr b="0" lang="fr-FR" sz="2000" spc="-1" strike="noStrike">
              <a:solidFill>
                <a:schemeClr val="dk1"/>
              </a:solidFill>
              <a:latin typeface="Aptos"/>
            </a:endParaRPr>
          </a:p>
        </p:txBody>
      </p:sp>
      <p:sp>
        <p:nvSpPr>
          <p:cNvPr id="56"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fr-FR" sz="1600" spc="-1" strike="noStrike">
                <a:solidFill>
                  <a:schemeClr val="dk1"/>
                </a:solidFill>
                <a:latin typeface="Aptos"/>
              </a:rPr>
              <a:t>Cliquez pour modifier les styles du texte du masque</a:t>
            </a:r>
            <a:endParaRPr b="0" lang="fr-FR" sz="1600" spc="-1" strike="noStrike">
              <a:solidFill>
                <a:schemeClr val="dk1"/>
              </a:solidFill>
              <a:latin typeface="Aptos"/>
            </a:endParaRPr>
          </a:p>
        </p:txBody>
      </p:sp>
      <p:sp>
        <p:nvSpPr>
          <p:cNvPr id="57" name="PlaceHolder 4"/>
          <p:cNvSpPr>
            <a:spLocks noGrp="1"/>
          </p:cNvSpPr>
          <p:nvPr>
            <p:ph type="dt" idx="28"/>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58" name="PlaceHolder 5"/>
          <p:cNvSpPr>
            <a:spLocks noGrp="1"/>
          </p:cNvSpPr>
          <p:nvPr>
            <p:ph type="ftr" idx="29"/>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9" name="PlaceHolder 6"/>
          <p:cNvSpPr>
            <a:spLocks noGrp="1"/>
          </p:cNvSpPr>
          <p:nvPr>
            <p:ph type="sldNum" idx="30"/>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83B36B59-4E1E-456B-A09A-7A7A62EAD430}"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b="0" lang="fr-FR" sz="3200" spc="-1" strike="noStrike">
                <a:solidFill>
                  <a:schemeClr val="dk1"/>
                </a:solidFill>
                <a:latin typeface="Aptos Display"/>
              </a:rPr>
              <a:t>Modifiez le style du titre</a:t>
            </a:r>
            <a:endParaRPr b="0" lang="fr-FR" sz="3200" spc="-1" strike="noStrike">
              <a:solidFill>
                <a:schemeClr val="dk1"/>
              </a:solidFill>
              <a:latin typeface="Aptos"/>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b="0" lang="fr-FR" sz="3200" spc="-1" strike="noStrike">
                <a:solidFill>
                  <a:schemeClr val="dk1"/>
                </a:solidFill>
                <a:latin typeface="Aptos"/>
              </a:rPr>
              <a:t>Cliquez pour éditer le format du plan de texte</a:t>
            </a:r>
            <a:endParaRPr b="0" lang="fr-FR" sz="3200" spc="-1" strike="noStrike">
              <a:solidFill>
                <a:schemeClr val="dk1"/>
              </a:solidFill>
              <a:latin typeface="Aptos"/>
            </a:endParaRPr>
          </a:p>
          <a:p>
            <a:pPr lvl="1" marL="864000" indent="-324000">
              <a:lnSpc>
                <a:spcPct val="90000"/>
              </a:lnSpc>
              <a:spcBef>
                <a:spcPts val="1134"/>
              </a:spcBef>
              <a:buClr>
                <a:srgbClr val="000000"/>
              </a:buClr>
              <a:buSzPct val="75000"/>
              <a:buFont typeface="Symbol" charset="2"/>
              <a:buChar char=""/>
            </a:pPr>
            <a:r>
              <a:rPr b="0" lang="fr-FR" sz="3200" spc="-1" strike="noStrike">
                <a:solidFill>
                  <a:schemeClr val="dk1"/>
                </a:solidFill>
                <a:latin typeface="Aptos"/>
              </a:rPr>
              <a:t>Second niveau de plan</a:t>
            </a:r>
            <a:endParaRPr b="0" lang="fr-FR" sz="3200" spc="-1" strike="noStrike">
              <a:solidFill>
                <a:schemeClr val="dk1"/>
              </a:solidFill>
              <a:latin typeface="Aptos"/>
            </a:endParaRPr>
          </a:p>
          <a:p>
            <a:pPr lvl="2" marL="1296000" indent="-288000">
              <a:lnSpc>
                <a:spcPct val="90000"/>
              </a:lnSpc>
              <a:spcBef>
                <a:spcPts val="850"/>
              </a:spcBef>
              <a:buClr>
                <a:srgbClr val="000000"/>
              </a:buClr>
              <a:buSzPct val="45000"/>
              <a:buFont typeface="Wingdings" charset="2"/>
              <a:buChar char=""/>
            </a:pPr>
            <a:r>
              <a:rPr b="0" lang="fr-FR" sz="3200" spc="-1" strike="noStrike">
                <a:solidFill>
                  <a:schemeClr val="dk1"/>
                </a:solidFill>
                <a:latin typeface="Aptos"/>
              </a:rPr>
              <a:t>Troisième niveau de plan</a:t>
            </a:r>
            <a:endParaRPr b="0" lang="fr-FR" sz="3200" spc="-1" strike="noStrike">
              <a:solidFill>
                <a:schemeClr val="dk1"/>
              </a:solidFill>
              <a:latin typeface="Aptos"/>
            </a:endParaRPr>
          </a:p>
          <a:p>
            <a:pPr lvl="3" marL="1728000" indent="-216000">
              <a:lnSpc>
                <a:spcPct val="90000"/>
              </a:lnSpc>
              <a:spcBef>
                <a:spcPts val="567"/>
              </a:spcBef>
              <a:buClr>
                <a:srgbClr val="000000"/>
              </a:buClr>
              <a:buSzPct val="75000"/>
              <a:buFont typeface="Symbol" charset="2"/>
              <a:buChar char=""/>
            </a:pPr>
            <a:r>
              <a:rPr b="0" lang="fr-FR" sz="3200" spc="-1" strike="noStrike">
                <a:solidFill>
                  <a:schemeClr val="dk1"/>
                </a:solidFill>
                <a:latin typeface="Aptos"/>
              </a:rPr>
              <a:t>Quatrième niveau de plan</a:t>
            </a:r>
            <a:endParaRPr b="0" lang="fr-FR" sz="3200" spc="-1" strike="noStrike">
              <a:solidFill>
                <a:schemeClr val="dk1"/>
              </a:solidFill>
              <a:latin typeface="Aptos"/>
            </a:endParaRPr>
          </a:p>
          <a:p>
            <a:pPr lvl="4" marL="2160000" indent="-216000">
              <a:lnSpc>
                <a:spcPct val="90000"/>
              </a:lnSpc>
              <a:spcBef>
                <a:spcPts val="283"/>
              </a:spcBef>
              <a:buClr>
                <a:srgbClr val="000000"/>
              </a:buClr>
              <a:buSzPct val="45000"/>
              <a:buFont typeface="Wingdings" charset="2"/>
              <a:buChar char=""/>
            </a:pPr>
            <a:r>
              <a:rPr b="0" lang="fr-FR" sz="3200" spc="-1" strike="noStrike">
                <a:solidFill>
                  <a:schemeClr val="dk1"/>
                </a:solidFill>
                <a:latin typeface="Aptos"/>
              </a:rPr>
              <a:t>Cinquième niveau de plan</a:t>
            </a:r>
            <a:endParaRPr b="0" lang="fr-FR" sz="3200" spc="-1" strike="noStrike">
              <a:solidFill>
                <a:schemeClr val="dk1"/>
              </a:solidFill>
              <a:latin typeface="Aptos"/>
            </a:endParaRPr>
          </a:p>
          <a:p>
            <a:pPr lvl="5" marL="2592000" indent="-216000">
              <a:lnSpc>
                <a:spcPct val="90000"/>
              </a:lnSpc>
              <a:spcBef>
                <a:spcPts val="283"/>
              </a:spcBef>
              <a:buClr>
                <a:srgbClr val="000000"/>
              </a:buClr>
              <a:buSzPct val="45000"/>
              <a:buFont typeface="Wingdings" charset="2"/>
              <a:buChar char=""/>
            </a:pPr>
            <a:r>
              <a:rPr b="0" lang="fr-FR" sz="3200" spc="-1" strike="noStrike">
                <a:solidFill>
                  <a:schemeClr val="dk1"/>
                </a:solidFill>
                <a:latin typeface="Aptos"/>
              </a:rPr>
              <a:t>Sixième niveau de plan</a:t>
            </a:r>
            <a:endParaRPr b="0" lang="fr-FR" sz="3200" spc="-1" strike="noStrike">
              <a:solidFill>
                <a:schemeClr val="dk1"/>
              </a:solidFill>
              <a:latin typeface="Aptos"/>
            </a:endParaRPr>
          </a:p>
          <a:p>
            <a:pPr lvl="6" marL="3024000" indent="-216000">
              <a:lnSpc>
                <a:spcPct val="90000"/>
              </a:lnSpc>
              <a:spcBef>
                <a:spcPts val="283"/>
              </a:spcBef>
              <a:buClr>
                <a:srgbClr val="000000"/>
              </a:buClr>
              <a:buSzPct val="45000"/>
              <a:buFont typeface="Wingdings" charset="2"/>
              <a:buChar char=""/>
            </a:pPr>
            <a:r>
              <a:rPr b="0" lang="fr-FR" sz="3200" spc="-1" strike="noStrike">
                <a:solidFill>
                  <a:schemeClr val="dk1"/>
                </a:solidFill>
                <a:latin typeface="Aptos"/>
              </a:rPr>
              <a:t>Septième niveau de plan</a:t>
            </a:r>
            <a:endParaRPr b="0" lang="fr-FR" sz="3200" spc="-1" strike="noStrike">
              <a:solidFill>
                <a:schemeClr val="dk1"/>
              </a:solidFill>
              <a:latin typeface="Aptos"/>
            </a:endParaRPr>
          </a:p>
        </p:txBody>
      </p:sp>
      <p:sp>
        <p:nvSpPr>
          <p:cNvPr id="62"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fr-FR" sz="1600" spc="-1" strike="noStrike">
                <a:solidFill>
                  <a:schemeClr val="dk1"/>
                </a:solidFill>
                <a:latin typeface="Aptos"/>
              </a:rPr>
              <a:t>Cliquez pour modifier les styles du texte du masque</a:t>
            </a:r>
            <a:endParaRPr b="0" lang="fr-FR" sz="1600" spc="-1" strike="noStrike">
              <a:solidFill>
                <a:schemeClr val="dk1"/>
              </a:solidFill>
              <a:latin typeface="Aptos"/>
            </a:endParaRPr>
          </a:p>
        </p:txBody>
      </p:sp>
      <p:sp>
        <p:nvSpPr>
          <p:cNvPr id="63" name="PlaceHolder 4"/>
          <p:cNvSpPr>
            <a:spLocks noGrp="1"/>
          </p:cNvSpPr>
          <p:nvPr>
            <p:ph type="dt" idx="3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64" name="PlaceHolder 5"/>
          <p:cNvSpPr>
            <a:spLocks noGrp="1"/>
          </p:cNvSpPr>
          <p:nvPr>
            <p:ph type="ftr" idx="3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65" name="PlaceHolder 6"/>
          <p:cNvSpPr>
            <a:spLocks noGrp="1"/>
          </p:cNvSpPr>
          <p:nvPr>
            <p:ph type="sldNum" idx="3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350D2ADF-2F01-4287-BB5E-8C4F4F331497}"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fr-FR" sz="4400" spc="-1" strike="noStrike">
                <a:solidFill>
                  <a:schemeClr val="dk1"/>
                </a:solidFill>
                <a:latin typeface="Aptos Display"/>
              </a:rPr>
              <a:t>Modifiez le style du titre</a:t>
            </a:r>
            <a:endParaRPr b="0" lang="fr-FR" sz="4400" spc="-1" strike="noStrike">
              <a:solidFill>
                <a:schemeClr val="dk1"/>
              </a:solidFill>
              <a:latin typeface="Aptos"/>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723F702F-B2A0-4B85-80E1-BBEEBD892495}"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lIns="91440" rIns="91440" tIns="45720" bIns="45720" anchor="ctr" vert="eaVert">
            <a:noAutofit/>
          </a:bodyPr>
          <a:p>
            <a:pPr indent="0" defTabSz="914400">
              <a:lnSpc>
                <a:spcPct val="90000"/>
              </a:lnSpc>
              <a:buNone/>
            </a:pPr>
            <a:r>
              <a:rPr b="0" lang="fr-FR" sz="4400" spc="-1" strike="noStrike">
                <a:solidFill>
                  <a:schemeClr val="dk1"/>
                </a:solidFill>
                <a:latin typeface="Aptos Display"/>
              </a:rPr>
              <a:t>Modifiez le style du titre</a:t>
            </a:r>
            <a:endParaRPr b="0" lang="fr-FR" sz="4400" spc="-1" strike="noStrike">
              <a:solidFill>
                <a:schemeClr val="dk1"/>
              </a:solidFill>
              <a:latin typeface="Aptos"/>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2E58B270-3FE3-4D39-880F-9A011340D01E}"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fr-FR" sz="4400" spc="-1" strike="noStrike">
                <a:solidFill>
                  <a:schemeClr val="dk1"/>
                </a:solidFill>
                <a:latin typeface="Aptos Display"/>
              </a:rPr>
              <a:t>Modifiez le style du titre</a:t>
            </a:r>
            <a:endParaRPr b="0" lang="fr-FR" sz="4400" spc="-1" strike="noStrike">
              <a:solidFill>
                <a:schemeClr val="dk1"/>
              </a:solidFill>
              <a:latin typeface="Aptos"/>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BCE0E142-953E-4BB8-9A3D-97F12646414A}"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90000"/>
              </a:lnSpc>
              <a:buNone/>
            </a:pPr>
            <a:r>
              <a:rPr b="0" lang="fr-FR" sz="6000" spc="-1" strike="noStrike">
                <a:solidFill>
                  <a:schemeClr val="dk1"/>
                </a:solidFill>
                <a:latin typeface="Aptos Display"/>
              </a:rPr>
              <a:t>Modifiez le style du titre</a:t>
            </a:r>
            <a:endParaRPr b="0" lang="fr-FR" sz="6000" spc="-1" strike="noStrike">
              <a:solidFill>
                <a:schemeClr val="dk1"/>
              </a:solidFill>
              <a:latin typeface="Aptos"/>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fr-FR" sz="2400" spc="-1" strike="noStrike">
                <a:solidFill>
                  <a:schemeClr val="dk1">
                    <a:tint val="82000"/>
                  </a:schemeClr>
                </a:solidFill>
                <a:latin typeface="Aptos"/>
              </a:rPr>
              <a:t>Cliquez pour modifier les styles du texte du masque</a:t>
            </a:r>
            <a:endParaRPr b="0" lang="fr-FR" sz="2400" spc="-1" strike="noStrike">
              <a:solidFill>
                <a:schemeClr val="dk1"/>
              </a:solidFill>
              <a:latin typeface="Aptos"/>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356D25BF-BA24-4C1B-89FE-F23A102BDD19}"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fr-FR" sz="4400" spc="-1" strike="noStrike">
                <a:solidFill>
                  <a:schemeClr val="dk1"/>
                </a:solidFill>
                <a:latin typeface="Aptos Display"/>
              </a:rPr>
              <a:t>Modifiez le style du titre</a:t>
            </a:r>
            <a:endParaRPr b="0" lang="fr-FR" sz="4400" spc="-1" strike="noStrike">
              <a:solidFill>
                <a:schemeClr val="dk1"/>
              </a:solidFill>
              <a:latin typeface="Aptos"/>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C7FC2FC8-DD8C-4BBE-9D4A-B8FBFFF3BCE4}"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fr-FR" sz="4400" spc="-1" strike="noStrike">
                <a:solidFill>
                  <a:schemeClr val="dk1"/>
                </a:solidFill>
                <a:latin typeface="Aptos Display"/>
              </a:rPr>
              <a:t>Modifiez le style du titre</a:t>
            </a:r>
            <a:endParaRPr b="0" lang="fr-FR" sz="4400" spc="-1" strike="noStrike">
              <a:solidFill>
                <a:schemeClr val="dk1"/>
              </a:solidFill>
              <a:latin typeface="Aptos"/>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fr-FR" sz="2400" spc="-1" strike="noStrike">
                <a:solidFill>
                  <a:schemeClr val="dk1"/>
                </a:solidFill>
                <a:latin typeface="Aptos"/>
              </a:rPr>
              <a:t>Cliquez pour modifier les styles du texte du masque</a:t>
            </a:r>
            <a:endParaRPr b="0" lang="fr-FR" sz="2400" spc="-1" strike="noStrike">
              <a:solidFill>
                <a:schemeClr val="dk1"/>
              </a:solidFill>
              <a:latin typeface="Aptos"/>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41" name="PlaceHolder 4"/>
          <p:cNvSpPr>
            <a:spLocks noGrp="1"/>
          </p:cNvSpPr>
          <p:nvPr>
            <p:ph type="body"/>
          </p:nvPr>
        </p:nvSpPr>
        <p:spPr>
          <a:xfrm>
            <a:off x="6172200" y="168120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fr-FR" sz="2400" spc="-1" strike="noStrike">
                <a:solidFill>
                  <a:schemeClr val="dk1"/>
                </a:solidFill>
                <a:latin typeface="Aptos"/>
              </a:rPr>
              <a:t>Cliquez pour modifier les styles du texte du masque</a:t>
            </a:r>
            <a:endParaRPr b="0" lang="fr-FR" sz="2400" spc="-1" strike="noStrike">
              <a:solidFill>
                <a:schemeClr val="dk1"/>
              </a:solidFill>
              <a:latin typeface="Aptos"/>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ptos"/>
              </a:rPr>
              <a:t>Cliquez pour modifier les styles du texte du masque</a:t>
            </a:r>
            <a:endParaRPr b="0" lang="fr-FR"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fr-FR" sz="2400" spc="-1" strike="noStrike">
                <a:solidFill>
                  <a:schemeClr val="dk1"/>
                </a:solidFill>
                <a:latin typeface="Aptos"/>
              </a:rPr>
              <a:t>Deuxième niveau</a:t>
            </a:r>
            <a:endParaRPr b="0" lang="fr-FR"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fr-FR" sz="2000" spc="-1" strike="noStrike">
                <a:solidFill>
                  <a:schemeClr val="dk1"/>
                </a:solidFill>
                <a:latin typeface="Aptos"/>
              </a:rPr>
              <a:t>Troisième niveau</a:t>
            </a:r>
            <a:endParaRPr b="0" lang="fr-FR"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Quatrième niveau</a:t>
            </a:r>
            <a:endParaRPr b="0" lang="fr-FR"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fr-FR" sz="1800" spc="-1" strike="noStrike">
                <a:solidFill>
                  <a:schemeClr val="dk1"/>
                </a:solidFill>
                <a:latin typeface="Aptos"/>
              </a:rPr>
              <a:t>Cinquième niveau</a:t>
            </a:r>
            <a:endParaRPr b="0" lang="fr-FR" sz="1800" spc="-1" strike="noStrike">
              <a:solidFill>
                <a:schemeClr val="dk1"/>
              </a:solidFill>
              <a:latin typeface="Aptos"/>
            </a:endParaRPr>
          </a:p>
        </p:txBody>
      </p:sp>
      <p:sp>
        <p:nvSpPr>
          <p:cNvPr id="43" name="PlaceHolder 6"/>
          <p:cNvSpPr>
            <a:spLocks noGrp="1"/>
          </p:cNvSpPr>
          <p:nvPr>
            <p:ph type="dt" idx="19"/>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D5542CCB-4B0B-4115-B3A7-9CBCD91173D9}"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fr-FR" sz="4400" spc="-1" strike="noStrike">
                <a:solidFill>
                  <a:schemeClr val="dk1"/>
                </a:solidFill>
                <a:latin typeface="Aptos Display"/>
              </a:rPr>
              <a:t>Modifiez le style du titre</a:t>
            </a:r>
            <a:endParaRPr b="0" lang="fr-FR" sz="4400" spc="-1" strike="noStrike">
              <a:solidFill>
                <a:schemeClr val="dk1"/>
              </a:solidFill>
              <a:latin typeface="Aptos"/>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CBB2E049-9214-43F4-BA04-BA92A327AAC0}"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82000"/>
                  </a:schemeClr>
                </a:solidFill>
                <a:latin typeface="Aptos"/>
              </a:defRPr>
            </a:lvl1pPr>
          </a:lstStyle>
          <a:p>
            <a:pPr indent="0" defTabSz="914400">
              <a:lnSpc>
                <a:spcPct val="100000"/>
              </a:lnSpc>
              <a:buNone/>
            </a:pPr>
            <a:r>
              <a:rPr b="0" lang="fr-FR" sz="1200" spc="-1" strike="noStrike">
                <a:solidFill>
                  <a:schemeClr val="dk1">
                    <a:tint val="82000"/>
                  </a:schemeClr>
                </a:solidFill>
                <a:latin typeface="Aptos"/>
              </a:rPr>
              <a:t>&lt;date/heure&gt;</a:t>
            </a:r>
            <a:endParaRPr b="0" lang="fr-FR" sz="1200" spc="-1" strike="noStrike">
              <a:solidFill>
                <a:srgbClr val="000000"/>
              </a:solidFill>
              <a:latin typeface="Times New Roman"/>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fr-FR" sz="1200" spc="-1" strike="noStrike">
                <a:solidFill>
                  <a:schemeClr val="dk1">
                    <a:tint val="82000"/>
                  </a:schemeClr>
                </a:solidFill>
                <a:latin typeface="Aptos"/>
              </a:defRPr>
            </a:lvl1pPr>
          </a:lstStyle>
          <a:p>
            <a:pPr indent="0" algn="r" defTabSz="914400">
              <a:lnSpc>
                <a:spcPct val="100000"/>
              </a:lnSpc>
              <a:buNone/>
            </a:pPr>
            <a:fld id="{8CEB249D-7D29-44B9-9633-96F77FB7CF6D}" type="slidenum">
              <a:rPr b="0" lang="fr-FR" sz="1200" spc="-1" strike="noStrike">
                <a:solidFill>
                  <a:schemeClr val="dk1">
                    <a:tint val="82000"/>
                  </a:schemeClr>
                </a:solidFill>
                <a:latin typeface="Aptos"/>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rmAutofit/>
          </a:bodyPr>
          <a:p>
            <a:pPr indent="0" algn="ctr" defTabSz="914400">
              <a:lnSpc>
                <a:spcPct val="90000"/>
              </a:lnSpc>
              <a:buNone/>
            </a:pPr>
            <a:r>
              <a:rPr b="0" lang="fr-FR" sz="4000" spc="-1" strike="noStrike">
                <a:solidFill>
                  <a:schemeClr val="dk1"/>
                </a:solidFill>
                <a:latin typeface="Aptos Display"/>
              </a:rPr>
              <a:t>Transmettre ou témoigner? </a:t>
            </a:r>
            <a:br>
              <a:rPr sz="4000"/>
            </a:br>
            <a:r>
              <a:rPr b="0" lang="fr-FR" sz="4000" spc="-1" strike="noStrike">
                <a:solidFill>
                  <a:schemeClr val="dk1"/>
                </a:solidFill>
                <a:latin typeface="Aptos Display"/>
              </a:rPr>
              <a:t>« Lorsque ton fils te demandera… »</a:t>
            </a:r>
            <a:endParaRPr b="0" lang="fr-FR" sz="4000" spc="-1" strike="noStrike">
              <a:solidFill>
                <a:schemeClr val="dk1"/>
              </a:solidFill>
              <a:latin typeface="Aptos"/>
            </a:endParaRPr>
          </a:p>
        </p:txBody>
      </p:sp>
      <p:sp>
        <p:nvSpPr>
          <p:cNvPr id="67" name="PlaceHolder 2"/>
          <p:cNvSpPr>
            <a:spLocks noGrp="1"/>
          </p:cNvSpPr>
          <p:nvPr>
            <p:ph type="subTitle"/>
          </p:nvPr>
        </p:nvSpPr>
        <p:spPr>
          <a:xfrm>
            <a:off x="1523880" y="3602160"/>
            <a:ext cx="9143640" cy="1655280"/>
          </a:xfrm>
          <a:prstGeom prst="rect">
            <a:avLst/>
          </a:prstGeom>
          <a:noFill/>
          <a:ln w="0">
            <a:noFill/>
          </a:ln>
        </p:spPr>
        <p:txBody>
          <a:bodyPr lIns="91440" rIns="91440" tIns="45720" bIns="45720" anchor="t">
            <a:noAutofit/>
          </a:bodyPr>
          <a:p>
            <a:pPr indent="0" algn="ctr">
              <a:buNone/>
            </a:pPr>
            <a:endParaRPr b="0" lang="fr-FR" sz="2400" spc="-1" strike="noStrike">
              <a:solidFill>
                <a:schemeClr val="dk1"/>
              </a:solidFill>
              <a:latin typeface="Aptos"/>
            </a:endParaRPr>
          </a:p>
        </p:txBody>
      </p:sp>
      <p:pic>
        <p:nvPicPr>
          <p:cNvPr id="68" name="Image 4" descr=""/>
          <p:cNvPicPr/>
          <p:nvPr/>
        </p:nvPicPr>
        <p:blipFill>
          <a:blip r:embed="rId1"/>
          <a:srcRect l="50470" t="0" r="0" b="0"/>
          <a:stretch/>
        </p:blipFill>
        <p:spPr>
          <a:xfrm>
            <a:off x="10457640" y="-78840"/>
            <a:ext cx="4266720" cy="69364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69" name="Rectangle 9">
            <a:extLst>
              <a:ext uri="{C183D7F6-B498-43B3-948B-1728B52AA6E4}">
                <adec:decorative xmlns:adec="http://schemas.microsoft.com/office/drawing/2017/decorative" val="1"/>
              </a:ext>
            </a:extLst>
          </p:cNvPr>
          <p:cNvSpPr/>
          <p:nvPr/>
        </p:nvSpPr>
        <p:spPr>
          <a:xfrm>
            <a:off x="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0" name="PlaceHolder 1"/>
          <p:cNvSpPr>
            <a:spLocks noGrp="1"/>
          </p:cNvSpPr>
          <p:nvPr>
            <p:ph type="title"/>
          </p:nvPr>
        </p:nvSpPr>
        <p:spPr>
          <a:xfrm>
            <a:off x="572400" y="238680"/>
            <a:ext cx="11018160" cy="1433880"/>
          </a:xfrm>
          <a:prstGeom prst="rect">
            <a:avLst/>
          </a:prstGeom>
          <a:noFill/>
          <a:ln w="0">
            <a:noFill/>
          </a:ln>
        </p:spPr>
        <p:txBody>
          <a:bodyPr lIns="91440" rIns="91440" tIns="45720" bIns="45720" anchor="b">
            <a:normAutofit/>
          </a:bodyPr>
          <a:p>
            <a:pPr indent="0" defTabSz="914400">
              <a:lnSpc>
                <a:spcPct val="90000"/>
              </a:lnSpc>
              <a:buNone/>
            </a:pPr>
            <a:r>
              <a:rPr b="0" lang="fr-FR" sz="5400" spc="-1" strike="noStrike">
                <a:solidFill>
                  <a:schemeClr val="dk1"/>
                </a:solidFill>
                <a:latin typeface="Aptos Display"/>
              </a:rPr>
              <a:t>Deutéronome 6, 20-25</a:t>
            </a:r>
            <a:endParaRPr b="0" lang="fr-FR" sz="5400" spc="-1" strike="noStrike">
              <a:solidFill>
                <a:schemeClr val="dk1"/>
              </a:solidFill>
              <a:latin typeface="Aptos"/>
            </a:endParaRPr>
          </a:p>
        </p:txBody>
      </p:sp>
      <p:sp>
        <p:nvSpPr>
          <p:cNvPr id="71" name="sketchy line">
            <a:extLst>
              <a:ext uri="{C183D7F6-B498-43B3-948B-1728B52AA6E4}">
                <adec:decorative xmlns:adec="http://schemas.microsoft.com/office/drawing/2017/decorative" val="1"/>
              </a:ext>
            </a:extLst>
          </p:cNvPr>
          <p:cNvSpPr/>
          <p:nvPr/>
        </p:nvSpPr>
        <p:spPr>
          <a:xfrm>
            <a:off x="572400" y="1681560"/>
            <a:ext cx="10972440" cy="18000"/>
          </a:xfrm>
          <a:custGeom>
            <a:avLst/>
            <a:gdLst>
              <a:gd name="textAreaLeft" fmla="*/ 0 w 10972440"/>
              <a:gd name="textAreaRight" fmla="*/ 10972800 w 10972440"/>
              <a:gd name="textAreaTop" fmla="*/ 0 h 18000"/>
              <a:gd name="textAreaBottom" fmla="*/ 18360 h 18000"/>
            </a:gdLst>
            <a:ahLst/>
            <a:rect l="textAreaLeft" t="textAreaTop" r="textAreaRight" b="textAreaBottom"/>
            <a:pathLst>
              <a:path fill="none"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stroke="0" w="10972800" h="18288">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cap="rnd" w="44450">
            <a:solidFill>
              <a:srgbClr val="e97132">
                <a:alpha val="75000"/>
              </a:srgbClr>
            </a:solidFill>
            <a:round/>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en-US" sz="1800" spc="-1" strike="noStrike">
              <a:solidFill>
                <a:schemeClr val="lt1"/>
              </a:solidFill>
              <a:latin typeface="Aptos"/>
            </a:endParaRPr>
          </a:p>
        </p:txBody>
      </p:sp>
      <p:sp>
        <p:nvSpPr>
          <p:cNvPr id="72" name="PlaceHolder 2"/>
          <p:cNvSpPr>
            <a:spLocks noGrp="1"/>
          </p:cNvSpPr>
          <p:nvPr>
            <p:ph/>
          </p:nvPr>
        </p:nvSpPr>
        <p:spPr>
          <a:xfrm>
            <a:off x="572400" y="2071440"/>
            <a:ext cx="6713280" cy="4547880"/>
          </a:xfrm>
          <a:prstGeom prst="rect">
            <a:avLst/>
          </a:prstGeom>
          <a:noFill/>
          <a:ln w="0">
            <a:noFill/>
          </a:ln>
        </p:spPr>
        <p:txBody>
          <a:bodyPr lIns="91440" rIns="91440" tIns="45720" bIns="45720" anchor="t">
            <a:normAutofit fontScale="96763"/>
          </a:bodyPr>
          <a:p>
            <a:pPr indent="0" defTabSz="914400">
              <a:lnSpc>
                <a:spcPct val="90000"/>
              </a:lnSpc>
              <a:spcBef>
                <a:spcPts val="1001"/>
              </a:spcBef>
              <a:spcAft>
                <a:spcPts val="799"/>
              </a:spcAft>
              <a:buNone/>
              <a:tabLst>
                <a:tab algn="l" pos="0"/>
              </a:tabLst>
            </a:pPr>
            <a:endParaRPr b="0" lang="fr-FR" sz="1000" spc="-1" strike="noStrike">
              <a:solidFill>
                <a:schemeClr val="dk1"/>
              </a:solidFill>
              <a:latin typeface="Aptos"/>
            </a:endParaRPr>
          </a:p>
          <a:p>
            <a:pPr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20 Lorsque demain ton fils te demandera : "Qu'est-ce donc que ces instructions, ces lois et ces coutumes que Yahvé notre Dieu vous a prescrites ?" </a:t>
            </a:r>
            <a:endParaRPr b="0" lang="fr-FR" sz="1600" spc="-1" strike="noStrike">
              <a:solidFill>
                <a:schemeClr val="dk1"/>
              </a:solidFill>
              <a:latin typeface="Aptos"/>
            </a:endParaRPr>
          </a:p>
          <a:p>
            <a:pPr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21 Tu diras à ton fils : "Nous étions esclaves de Pharaon, en Egypte, et Yahvé nous a fait sortir d'Egypte par sa main puissante. </a:t>
            </a:r>
            <a:endParaRPr b="0" lang="fr-FR" sz="1600" spc="-1" strike="noStrike">
              <a:solidFill>
                <a:schemeClr val="dk1"/>
              </a:solidFill>
              <a:latin typeface="Aptos"/>
            </a:endParaRPr>
          </a:p>
          <a:p>
            <a:pPr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22 Yahvé a accompli sous nos yeux des signes et des prodiges grands et terribles contre l'Egypte, Pharaon et toute sa maison.</a:t>
            </a:r>
            <a:endParaRPr b="0" lang="fr-FR" sz="1600" spc="-1" strike="noStrike">
              <a:solidFill>
                <a:schemeClr val="dk1"/>
              </a:solidFill>
              <a:latin typeface="Aptos"/>
            </a:endParaRPr>
          </a:p>
          <a:p>
            <a:pPr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 </a:t>
            </a:r>
            <a:r>
              <a:rPr b="0" lang="fr-FR" sz="1600" spc="-1" strike="noStrike">
                <a:solidFill>
                  <a:schemeClr val="dk1"/>
                </a:solidFill>
                <a:latin typeface="Aptos"/>
                <a:ea typeface="Aptos"/>
              </a:rPr>
              <a:t>23 Mais nous, il nous a fait sortir de là pour nous conduire dans le pays qu'il avait promis par serment à nos pères, et pour nous le donner.</a:t>
            </a:r>
            <a:endParaRPr b="0" lang="fr-FR" sz="1600" spc="-1" strike="noStrike">
              <a:solidFill>
                <a:schemeClr val="dk1"/>
              </a:solidFill>
              <a:latin typeface="Aptos"/>
            </a:endParaRPr>
          </a:p>
          <a:p>
            <a:pPr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24 Et Yahvé nous a ordonné de mettre en pratique toutes ces lois, afin de craindre Yahvé notre Dieu, d'être toujours heureux et de vivre, comme il nous l'a accordé jusqu'à présent.</a:t>
            </a:r>
            <a:endParaRPr b="0" lang="fr-FR" sz="1600" spc="-1" strike="noStrike">
              <a:solidFill>
                <a:schemeClr val="dk1"/>
              </a:solidFill>
              <a:latin typeface="Aptos"/>
            </a:endParaRPr>
          </a:p>
          <a:p>
            <a:pPr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25 Telle sera notre justice : garder et mettre en pratique tous ces commandements devant Yahvé notre Dieu, comme il nous l'a ordonné."</a:t>
            </a:r>
            <a:endParaRPr b="0" lang="fr-FR" sz="1600" spc="-1" strike="noStrike">
              <a:solidFill>
                <a:schemeClr val="dk1"/>
              </a:solidFill>
              <a:latin typeface="Aptos"/>
            </a:endParaRPr>
          </a:p>
          <a:p>
            <a:pPr indent="0" defTabSz="914400">
              <a:lnSpc>
                <a:spcPct val="90000"/>
              </a:lnSpc>
              <a:spcBef>
                <a:spcPts val="1001"/>
              </a:spcBef>
              <a:buNone/>
              <a:tabLst>
                <a:tab algn="l" pos="0"/>
              </a:tabLst>
            </a:pPr>
            <a:endParaRPr b="0" lang="fr-FR" sz="1000" spc="-1" strike="noStrike">
              <a:solidFill>
                <a:schemeClr val="dk1"/>
              </a:solidFill>
              <a:latin typeface="Aptos"/>
            </a:endParaRPr>
          </a:p>
        </p:txBody>
      </p:sp>
      <p:pic>
        <p:nvPicPr>
          <p:cNvPr id="73" name="Image 4" descr="Une image contenant Visage humain, habits, peinture, vaisselle&#10;&#10;Description générée automatiquement"/>
          <p:cNvPicPr/>
          <p:nvPr/>
        </p:nvPicPr>
        <p:blipFill>
          <a:blip r:embed="rId1"/>
          <a:srcRect l="12694" t="0" r="0" b="0"/>
          <a:stretch/>
        </p:blipFill>
        <p:spPr>
          <a:xfrm>
            <a:off x="7675560" y="2094120"/>
            <a:ext cx="3940560" cy="40960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74" name="Rectangle 18">
            <a:extLst>
              <a:ext uri="{C183D7F6-B498-43B3-948B-1728B52AA6E4}">
                <adec:decorative xmlns:adec="http://schemas.microsoft.com/office/drawing/2017/decorative" val="1"/>
              </a:ext>
            </a:extLst>
          </p:cNvPr>
          <p:cNvSpPr/>
          <p:nvPr/>
        </p:nvSpPr>
        <p:spPr>
          <a:xfrm>
            <a:off x="0" y="0"/>
            <a:ext cx="12191760" cy="6857640"/>
          </a:xfrm>
          <a:prstGeom prst="rect">
            <a:avLst/>
          </a:prstGeom>
          <a:ln w="127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5" name="Freeform: Shape 20">
            <a:extLst>
              <a:ext uri="{C183D7F6-B498-43B3-948B-1728B52AA6E4}">
                <adec:decorative xmlns:adec="http://schemas.microsoft.com/office/drawing/2017/decorative" val="1"/>
              </a:ext>
            </a:extLst>
          </p:cNvPr>
          <p:cNvSpPr/>
          <p:nvPr/>
        </p:nvSpPr>
        <p:spPr>
          <a:xfrm>
            <a:off x="0" y="0"/>
            <a:ext cx="11765880" cy="2061360"/>
          </a:xfrm>
          <a:custGeom>
            <a:avLst/>
            <a:gdLst>
              <a:gd name="textAreaLeft" fmla="*/ 0 w 11765880"/>
              <a:gd name="textAreaRight" fmla="*/ 11766240 w 11765880"/>
              <a:gd name="textAreaTop" fmla="*/ 0 h 2061360"/>
              <a:gd name="textAreaBottom" fmla="*/ 2061720 h 2061360"/>
            </a:gdLst>
            <a:ahLst/>
            <a:rect l="textAreaLeft" t="textAreaTop" r="textAreaRight" b="textAreaBottom"/>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76" name="PlaceHolder 1"/>
          <p:cNvSpPr>
            <a:spLocks noGrp="1"/>
          </p:cNvSpPr>
          <p:nvPr>
            <p:ph type="title"/>
          </p:nvPr>
        </p:nvSpPr>
        <p:spPr>
          <a:xfrm>
            <a:off x="1136880" y="609480"/>
            <a:ext cx="9392040" cy="1330560"/>
          </a:xfrm>
          <a:prstGeom prst="rect">
            <a:avLst/>
          </a:prstGeom>
          <a:noFill/>
          <a:ln w="0">
            <a:noFill/>
          </a:ln>
        </p:spPr>
        <p:txBody>
          <a:bodyPr lIns="91440" rIns="91440" tIns="45720" bIns="45720" anchor="ctr">
            <a:normAutofit/>
          </a:bodyPr>
          <a:p>
            <a:pPr indent="0" defTabSz="914400">
              <a:lnSpc>
                <a:spcPct val="90000"/>
              </a:lnSpc>
              <a:buNone/>
            </a:pPr>
            <a:r>
              <a:rPr b="1" lang="fr-FR" sz="2800" spc="-1" strike="noStrike">
                <a:solidFill>
                  <a:schemeClr val="dk1"/>
                </a:solidFill>
                <a:latin typeface="Aptos"/>
                <a:ea typeface="Aptos"/>
              </a:rPr>
              <a:t>1.Qu’appelle-t-on « Deutéronome ? </a:t>
            </a:r>
            <a:br>
              <a:rPr sz="2800"/>
            </a:br>
            <a:r>
              <a:rPr b="1" lang="fr-FR" sz="2800" spc="-1" strike="noStrike">
                <a:solidFill>
                  <a:schemeClr val="dk1"/>
                </a:solidFill>
                <a:latin typeface="Aptos"/>
                <a:ea typeface="Aptos"/>
              </a:rPr>
              <a:t>    Quelle place a-t-il dans la Bible ? </a:t>
            </a:r>
            <a:br>
              <a:rPr sz="2800"/>
            </a:br>
            <a:endParaRPr b="0" lang="fr-FR" sz="2800" spc="-1" strike="noStrike">
              <a:solidFill>
                <a:schemeClr val="dk1"/>
              </a:solidFill>
              <a:latin typeface="Aptos"/>
            </a:endParaRPr>
          </a:p>
        </p:txBody>
      </p:sp>
      <p:sp>
        <p:nvSpPr>
          <p:cNvPr id="77" name="PlaceHolder 2"/>
          <p:cNvSpPr>
            <a:spLocks noGrp="1"/>
          </p:cNvSpPr>
          <p:nvPr>
            <p:ph/>
          </p:nvPr>
        </p:nvSpPr>
        <p:spPr>
          <a:xfrm>
            <a:off x="1136880" y="2198520"/>
            <a:ext cx="5743080" cy="4049640"/>
          </a:xfrm>
          <a:prstGeom prst="rect">
            <a:avLst/>
          </a:prstGeom>
          <a:noFill/>
          <a:ln w="0">
            <a:noFill/>
          </a:ln>
        </p:spPr>
        <p:txBody>
          <a:bodyPr lIns="91440" rIns="91440" tIns="45720" bIns="45720" anchor="t">
            <a:normAutofit fontScale="90336" lnSpcReduction="10000"/>
          </a:bodyPr>
          <a:p>
            <a:pPr marL="914400" indent="0" defTabSz="914400">
              <a:lnSpc>
                <a:spcPct val="90000"/>
              </a:lnSpc>
              <a:spcBef>
                <a:spcPts val="499"/>
              </a:spcBef>
              <a:spcAft>
                <a:spcPts val="799"/>
              </a:spcAft>
              <a:buNone/>
              <a:tabLst>
                <a:tab algn="l" pos="0"/>
              </a:tabLst>
            </a:pPr>
            <a:endParaRPr b="0" lang="fr-FR" sz="1800" spc="-1" strike="noStrike">
              <a:solidFill>
                <a:schemeClr val="dk1"/>
              </a:solidFill>
              <a:latin typeface="Aptos"/>
            </a:endParaRPr>
          </a:p>
          <a:p>
            <a:pPr marL="914400" indent="0" defTabSz="914400">
              <a:lnSpc>
                <a:spcPct val="90000"/>
              </a:lnSpc>
              <a:spcBef>
                <a:spcPts val="499"/>
              </a:spcBef>
              <a:spcAft>
                <a:spcPts val="799"/>
              </a:spcAft>
              <a:buNone/>
              <a:tabLst>
                <a:tab algn="l" pos="0"/>
              </a:tabLst>
            </a:pPr>
            <a:r>
              <a:rPr b="0" lang="fr-FR" sz="2000" spc="-1" strike="noStrike">
                <a:solidFill>
                  <a:schemeClr val="dk1"/>
                </a:solidFill>
                <a:latin typeface="Aptos"/>
                <a:ea typeface="Aptos"/>
              </a:rPr>
              <a:t>Deutéronome « 2</a:t>
            </a:r>
            <a:r>
              <a:rPr b="0" lang="fr-FR" sz="2000" spc="-1" strike="noStrike" baseline="30000">
                <a:solidFill>
                  <a:schemeClr val="dk1"/>
                </a:solidFill>
                <a:latin typeface="Aptos"/>
                <a:ea typeface="Aptos"/>
              </a:rPr>
              <a:t>e</a:t>
            </a:r>
            <a:r>
              <a:rPr b="0" lang="fr-FR" sz="2000" spc="-1" strike="noStrike">
                <a:solidFill>
                  <a:schemeClr val="dk1"/>
                </a:solidFill>
                <a:latin typeface="Aptos"/>
                <a:ea typeface="Aptos"/>
              </a:rPr>
              <a:t> loi » en grec, ou « Dix paroles » en hb.</a:t>
            </a:r>
            <a:endParaRPr b="0" lang="fr-FR" sz="20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tabLst>
                <a:tab algn="l" pos="0"/>
              </a:tabLst>
            </a:pPr>
            <a:r>
              <a:rPr b="0" lang="fr-FR" sz="2000" spc="-1" strike="noStrike">
                <a:solidFill>
                  <a:schemeClr val="dk1"/>
                </a:solidFill>
                <a:latin typeface="Aptos"/>
                <a:ea typeface="Aptos"/>
              </a:rPr>
              <a:t> </a:t>
            </a:r>
            <a:r>
              <a:rPr b="0" lang="fr-FR" sz="2000" spc="-1" strike="noStrike">
                <a:solidFill>
                  <a:schemeClr val="dk1"/>
                </a:solidFill>
                <a:latin typeface="Aptos"/>
                <a:ea typeface="Aptos"/>
              </a:rPr>
              <a:t>« Lorsqu’il montera sur le trône, le roi devra écrire sur un rouleau une copie de cette loi (Dt 17, 18). </a:t>
            </a:r>
            <a:endParaRPr b="0" lang="fr-FR" sz="20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tabLst>
                <a:tab algn="l" pos="0"/>
              </a:tabLst>
            </a:pPr>
            <a:r>
              <a:rPr b="0" lang="fr-FR" sz="2000" spc="-1" strike="noStrike">
                <a:solidFill>
                  <a:schemeClr val="dk1"/>
                </a:solidFill>
                <a:latin typeface="Aptos"/>
                <a:ea typeface="Aptos"/>
              </a:rPr>
              <a:t>Placé après Gn, Ex, Lv, Nb, en dernière place de la Torah, ou Pentateuque, ensemble des 5 livres qui forment le cœur des Écritures juives. </a:t>
            </a:r>
            <a:endParaRPr b="0" lang="fr-FR" sz="2000" spc="-1" strike="noStrike">
              <a:solidFill>
                <a:schemeClr val="dk1"/>
              </a:solidFill>
              <a:latin typeface="Aptos"/>
            </a:endParaRPr>
          </a:p>
          <a:p>
            <a:pPr indent="0" defTabSz="914400">
              <a:lnSpc>
                <a:spcPct val="90000"/>
              </a:lnSpc>
              <a:spcBef>
                <a:spcPts val="1001"/>
              </a:spcBef>
              <a:spcAft>
                <a:spcPts val="799"/>
              </a:spcAft>
              <a:buNone/>
              <a:tabLst>
                <a:tab algn="l" pos="0"/>
              </a:tabLst>
            </a:pPr>
            <a:endParaRPr b="0" lang="fr-FR" sz="2000" spc="-1" strike="noStrike">
              <a:solidFill>
                <a:schemeClr val="dk1"/>
              </a:solidFill>
              <a:latin typeface="Aptos"/>
            </a:endParaRPr>
          </a:p>
          <a:p>
            <a:pPr indent="0" defTabSz="914400">
              <a:lnSpc>
                <a:spcPct val="90000"/>
              </a:lnSpc>
              <a:spcBef>
                <a:spcPts val="1001"/>
              </a:spcBef>
              <a:spcAft>
                <a:spcPts val="799"/>
              </a:spcAft>
              <a:buNone/>
              <a:tabLst>
                <a:tab algn="l" pos="0"/>
              </a:tabLst>
            </a:pPr>
            <a:r>
              <a:rPr b="1" lang="fr-FR" sz="2000" spc="-1" strike="noStrike">
                <a:solidFill>
                  <a:schemeClr val="dk1"/>
                </a:solidFill>
                <a:latin typeface="Aptos"/>
                <a:ea typeface="Aptos"/>
              </a:rPr>
              <a:t>Pourquoi « dix paroles » ?</a:t>
            </a:r>
            <a:r>
              <a:rPr b="0" lang="fr-FR" sz="2000" spc="-1" strike="noStrike">
                <a:solidFill>
                  <a:schemeClr val="dk1"/>
                </a:solidFill>
                <a:latin typeface="Aptos"/>
                <a:ea typeface="Aptos"/>
              </a:rPr>
              <a:t> Parce que c’est une relation directe entre Yahvé et son peuple, hier, aujourd‘hui et demain. Il y a un « je » et un « tu ».</a:t>
            </a:r>
            <a:endParaRPr b="0" lang="fr-FR" sz="2000" spc="-1" strike="noStrike">
              <a:solidFill>
                <a:schemeClr val="dk1"/>
              </a:solidFill>
              <a:latin typeface="Aptos"/>
            </a:endParaRPr>
          </a:p>
          <a:p>
            <a:pPr indent="0" defTabSz="914400">
              <a:lnSpc>
                <a:spcPct val="90000"/>
              </a:lnSpc>
              <a:spcBef>
                <a:spcPts val="1001"/>
              </a:spcBef>
              <a:buNone/>
              <a:tabLst>
                <a:tab algn="l" pos="0"/>
              </a:tabLst>
            </a:pPr>
            <a:endParaRPr b="0" lang="fr-FR" sz="1700" spc="-1" strike="noStrike">
              <a:solidFill>
                <a:schemeClr val="dk1"/>
              </a:solidFill>
              <a:latin typeface="Aptos"/>
            </a:endParaRPr>
          </a:p>
        </p:txBody>
      </p:sp>
      <p:pic>
        <p:nvPicPr>
          <p:cNvPr id="78" name="Image 4" descr="Une image contenant métal, Emblème, assiette, intérieur&#10;&#10;Description générée automatiquement"/>
          <p:cNvPicPr/>
          <p:nvPr/>
        </p:nvPicPr>
        <p:blipFill>
          <a:blip r:embed="rId1"/>
          <a:stretch/>
        </p:blipFill>
        <p:spPr>
          <a:xfrm>
            <a:off x="6719400" y="2267280"/>
            <a:ext cx="4788000" cy="3591000"/>
          </a:xfrm>
          <a:prstGeom prst="rect">
            <a:avLst/>
          </a:prstGeom>
          <a:ln w="0">
            <a:noFill/>
          </a:ln>
        </p:spPr>
      </p:pic>
      <p:sp>
        <p:nvSpPr>
          <p:cNvPr id="79" name="Freeform: Shape 22">
            <a:extLst>
              <a:ext uri="{C183D7F6-B498-43B3-948B-1728B52AA6E4}">
                <adec:decorative xmlns:adec="http://schemas.microsoft.com/office/drawing/2017/decorative" val="1"/>
              </a:ext>
            </a:extLst>
          </p:cNvPr>
          <p:cNvSpPr/>
          <p:nvPr/>
        </p:nvSpPr>
        <p:spPr>
          <a:xfrm rot="10800000">
            <a:off x="5382000" y="6209640"/>
            <a:ext cx="6810120" cy="648360"/>
          </a:xfrm>
          <a:custGeom>
            <a:avLst/>
            <a:gdLst>
              <a:gd name="textAreaLeft" fmla="*/ 0 w 6810120"/>
              <a:gd name="textAreaRight" fmla="*/ 6810480 w 6810120"/>
              <a:gd name="textAreaTop" fmla="*/ 0 h 648360"/>
              <a:gd name="textAreaBottom" fmla="*/ 648720 h 648360"/>
            </a:gdLst>
            <a:ahLst/>
            <a:rect l="textAreaLeft" t="textAreaTop" r="textAreaRight" b="textAreaBottom"/>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0" name="Rectangle 29">
            <a:extLst>
              <a:ext uri="{C183D7F6-B498-43B3-948B-1728B52AA6E4}">
                <adec:decorative xmlns:adec="http://schemas.microsoft.com/office/drawing/2017/decorative" val="1"/>
              </a:ext>
            </a:extLst>
          </p:cNvPr>
          <p:cNvSpPr/>
          <p:nvPr/>
        </p:nvSpPr>
        <p:spPr>
          <a:xfrm>
            <a:off x="288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pic>
        <p:nvPicPr>
          <p:cNvPr id="81" name="Image 4" descr="Une image contenant peinture, art, Arts visuels, mythologie&#10;&#10;Description générée automatiquement"/>
          <p:cNvPicPr/>
          <p:nvPr/>
        </p:nvPicPr>
        <p:blipFill>
          <a:blip r:embed="rId1"/>
          <a:srcRect l="7003" t="0" r="1350" b="0"/>
          <a:stretch/>
        </p:blipFill>
        <p:spPr>
          <a:xfrm>
            <a:off x="2522520" y="0"/>
            <a:ext cx="9669240" cy="6857640"/>
          </a:xfrm>
          <a:prstGeom prst="rect">
            <a:avLst/>
          </a:prstGeom>
          <a:ln w="0">
            <a:noFill/>
          </a:ln>
        </p:spPr>
      </p:pic>
      <p:sp>
        <p:nvSpPr>
          <p:cNvPr id="82" name="Rectangle 30">
            <a:extLst>
              <a:ext uri="{C183D7F6-B498-43B3-948B-1728B52AA6E4}">
                <adec:decorative xmlns:adec="http://schemas.microsoft.com/office/drawing/2017/decorative" val="1"/>
              </a:ext>
            </a:extLst>
          </p:cNvPr>
          <p:cNvSpPr/>
          <p:nvPr/>
        </p:nvSpPr>
        <p:spPr>
          <a:xfrm>
            <a:off x="0" y="0"/>
            <a:ext cx="7390080" cy="6857640"/>
          </a:xfrm>
          <a:prstGeom prst="rect">
            <a:avLst/>
          </a:prstGeom>
          <a:gradFill rotWithShape="0">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83" name="PlaceHolder 1"/>
          <p:cNvSpPr>
            <a:spLocks noGrp="1"/>
          </p:cNvSpPr>
          <p:nvPr>
            <p:ph type="title"/>
          </p:nvPr>
        </p:nvSpPr>
        <p:spPr>
          <a:xfrm>
            <a:off x="838080" y="365040"/>
            <a:ext cx="3821760" cy="593640"/>
          </a:xfrm>
          <a:prstGeom prst="rect">
            <a:avLst/>
          </a:prstGeom>
          <a:noFill/>
          <a:ln w="0">
            <a:noFill/>
          </a:ln>
        </p:spPr>
        <p:txBody>
          <a:bodyPr lIns="91440" rIns="91440" tIns="45720" bIns="45720" anchor="ctr">
            <a:normAutofit fontScale="68418"/>
          </a:bodyPr>
          <a:p>
            <a:pPr indent="0" defTabSz="914400">
              <a:lnSpc>
                <a:spcPct val="90000"/>
              </a:lnSpc>
              <a:buNone/>
            </a:pPr>
            <a:r>
              <a:rPr b="1" lang="fr-FR" sz="3100" spc="-1" strike="noStrike">
                <a:solidFill>
                  <a:schemeClr val="dk1"/>
                </a:solidFill>
                <a:latin typeface="Aptos"/>
                <a:ea typeface="Aptos"/>
              </a:rPr>
              <a:t>2. </a:t>
            </a:r>
            <a:r>
              <a:rPr b="1" lang="fr-FR" sz="2200" spc="-1" strike="noStrike">
                <a:solidFill>
                  <a:schemeClr val="dk1"/>
                </a:solidFill>
                <a:latin typeface="Aptos"/>
                <a:ea typeface="Aptos"/>
              </a:rPr>
              <a:t>Quelle est la structure du livre ?</a:t>
            </a:r>
            <a:br>
              <a:rPr sz="2200"/>
            </a:br>
            <a:endParaRPr b="0" lang="fr-FR" sz="2200" spc="-1" strike="noStrike">
              <a:solidFill>
                <a:schemeClr val="dk1"/>
              </a:solidFill>
              <a:latin typeface="Aptos"/>
            </a:endParaRPr>
          </a:p>
        </p:txBody>
      </p:sp>
      <p:sp>
        <p:nvSpPr>
          <p:cNvPr id="84" name="PlaceHolder 2"/>
          <p:cNvSpPr>
            <a:spLocks noGrp="1"/>
          </p:cNvSpPr>
          <p:nvPr>
            <p:ph/>
          </p:nvPr>
        </p:nvSpPr>
        <p:spPr>
          <a:xfrm>
            <a:off x="626400" y="1324080"/>
            <a:ext cx="5257440" cy="5689800"/>
          </a:xfrm>
          <a:prstGeom prst="rect">
            <a:avLst/>
          </a:prstGeom>
          <a:noFill/>
          <a:ln w="0">
            <a:noFill/>
          </a:ln>
        </p:spPr>
        <p:txBody>
          <a:bodyPr lIns="91440" rIns="91440" tIns="45720" bIns="45720" anchor="t">
            <a:normAutofit fontScale="81053"/>
          </a:bodyPr>
          <a:p>
            <a:pPr marL="228600" indent="-22860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1-33 n’est qu’un grand discours de Moïse, prononcé dans les plaines de Moab, avant l’entrée en Terre promise. </a:t>
            </a:r>
            <a:endParaRPr b="0" lang="fr-FR" sz="1900" spc="-1" strike="noStrike">
              <a:solidFill>
                <a:schemeClr val="dk1"/>
              </a:solidFill>
              <a:latin typeface="Aptos"/>
            </a:endParaRPr>
          </a:p>
          <a:p>
            <a:pPr marL="22860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1, 1-4, 44. Moïse fait mémoire de qqes moments importants de la marche dans le désert. </a:t>
            </a:r>
            <a:endParaRPr b="0" lang="fr-FR" sz="1900" spc="-1" strike="noStrike">
              <a:solidFill>
                <a:schemeClr val="dk1"/>
              </a:solidFill>
              <a:latin typeface="Aptos"/>
            </a:endParaRPr>
          </a:p>
          <a:p>
            <a:pPr marL="22860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4, 45-28, 68 Message central du livre</a:t>
            </a:r>
            <a:endParaRPr b="0" lang="fr-FR" sz="1900" spc="-1" strike="noStrike">
              <a:solidFill>
                <a:schemeClr val="dk1"/>
              </a:solidFill>
              <a:latin typeface="Aptos"/>
            </a:endParaRPr>
          </a:p>
          <a:p>
            <a:pPr marL="44964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5 reprend les grands événements du Sinaï, en commençant par le don de la Loi.</a:t>
            </a:r>
            <a:endParaRPr b="0" lang="fr-FR" sz="1900" spc="-1" strike="noStrike">
              <a:solidFill>
                <a:schemeClr val="dk1"/>
              </a:solidFill>
              <a:latin typeface="Aptos"/>
            </a:endParaRPr>
          </a:p>
          <a:p>
            <a:pPr marL="44964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6-12 exhorte à l’amour par le respect des Dix paroles. </a:t>
            </a:r>
            <a:endParaRPr b="0" lang="fr-FR" sz="1900" spc="-1" strike="noStrike">
              <a:solidFill>
                <a:schemeClr val="dk1"/>
              </a:solidFill>
              <a:latin typeface="Aptos"/>
            </a:endParaRPr>
          </a:p>
          <a:p>
            <a:pPr marL="44964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12-26 : Code deutéronomiste :  c’est l’ensemble des lois</a:t>
            </a:r>
            <a:endParaRPr b="0" lang="fr-FR" sz="1900" spc="-1" strike="noStrike">
              <a:solidFill>
                <a:schemeClr val="dk1"/>
              </a:solidFill>
              <a:latin typeface="Aptos"/>
            </a:endParaRPr>
          </a:p>
          <a:p>
            <a:pPr marL="44964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27-28 Selon la logique et le rituel d’une alliance, Moïse prononce bénédictions et malédictions. </a:t>
            </a:r>
            <a:endParaRPr b="0" lang="fr-FR" sz="1900" spc="-1" strike="noStrike">
              <a:solidFill>
                <a:schemeClr val="dk1"/>
              </a:solidFill>
              <a:latin typeface="Aptos"/>
            </a:endParaRPr>
          </a:p>
          <a:p>
            <a:pPr marL="228600" indent="44964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29-31Moïse prend un ton plus grave et plus insistant. Il donne son testament. </a:t>
            </a:r>
            <a:endParaRPr b="0" lang="fr-FR" sz="19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pPr>
            <a:r>
              <a:rPr b="0" lang="fr-FR" sz="1900" spc="-1" strike="noStrike">
                <a:solidFill>
                  <a:schemeClr val="dk1"/>
                </a:solidFill>
                <a:latin typeface="Aptos"/>
                <a:ea typeface="Aptos"/>
              </a:rPr>
              <a:t>Dt 34 mort de Moïse </a:t>
            </a:r>
            <a:endParaRPr b="0" lang="fr-FR" sz="1900" spc="-1" strike="noStrike">
              <a:solidFill>
                <a:schemeClr val="dk1"/>
              </a:solidFill>
              <a:latin typeface="Aptos"/>
            </a:endParaRPr>
          </a:p>
          <a:p>
            <a:pPr indent="0" defTabSz="914400">
              <a:lnSpc>
                <a:spcPct val="90000"/>
              </a:lnSpc>
              <a:spcBef>
                <a:spcPts val="1001"/>
              </a:spcBef>
              <a:buNone/>
            </a:pPr>
            <a:endParaRPr b="0" lang="fr-FR" sz="500" spc="-1" strike="noStrike">
              <a:solidFill>
                <a:schemeClr val="dk1"/>
              </a:solidFill>
              <a:latin typeface="Apto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85" name="Slide Background">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useBgFill="1">
        <p:nvSpPr>
          <p:cNvPr id="86" name="Rectangle 24">
            <a:extLst>
              <a:ext uri="{C183D7F6-B498-43B3-948B-1728B52AA6E4}">
                <adec:decorative xmlns:adec="http://schemas.microsoft.com/office/drawing/2017/decorative" val="1"/>
              </a:ext>
            </a:extLst>
          </p:cNvPr>
          <p:cNvSpPr/>
          <p:nvPr/>
        </p:nvSpPr>
        <p:spPr>
          <a:xfrm>
            <a:off x="0" y="0"/>
            <a:ext cx="8521920" cy="2285640"/>
          </a:xfrm>
          <a:prstGeom prst="rect">
            <a:avLst/>
          </a:prstGeom>
          <a:ln>
            <a:noFill/>
          </a:ln>
          <a:effectLst>
            <a:outerShdw algn="t" blurRad="596880" dir="7139329" dist="304556" rotWithShape="0" sx="90000" sy="9000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87" name="PlaceHolder 1"/>
          <p:cNvSpPr>
            <a:spLocks noGrp="1"/>
          </p:cNvSpPr>
          <p:nvPr>
            <p:ph type="title"/>
          </p:nvPr>
        </p:nvSpPr>
        <p:spPr>
          <a:xfrm>
            <a:off x="761760" y="350280"/>
            <a:ext cx="4646520" cy="285120"/>
          </a:xfrm>
          <a:prstGeom prst="rect">
            <a:avLst/>
          </a:prstGeom>
          <a:noFill/>
          <a:ln w="0">
            <a:noFill/>
          </a:ln>
        </p:spPr>
        <p:txBody>
          <a:bodyPr lIns="91440" rIns="91440" tIns="45720" bIns="45720" anchor="ctr">
            <a:normAutofit fontScale="26140" lnSpcReduction="20000"/>
          </a:bodyPr>
          <a:p>
            <a:pPr indent="0" defTabSz="914400">
              <a:lnSpc>
                <a:spcPct val="90000"/>
              </a:lnSpc>
              <a:buNone/>
            </a:pPr>
            <a:r>
              <a:rPr b="1" lang="fr-FR" sz="2000" spc="-1" strike="noStrike">
                <a:solidFill>
                  <a:schemeClr val="dk1"/>
                </a:solidFill>
                <a:latin typeface="Aptos"/>
                <a:ea typeface="Aptos"/>
              </a:rPr>
              <a:t>3. Où se place notre texte ? </a:t>
            </a:r>
            <a:br>
              <a:rPr sz="3700"/>
            </a:br>
            <a:endParaRPr b="0" lang="fr-FR" sz="2000" spc="-1" strike="noStrike">
              <a:solidFill>
                <a:schemeClr val="dk1"/>
              </a:solidFill>
              <a:latin typeface="Aptos"/>
            </a:endParaRPr>
          </a:p>
        </p:txBody>
      </p:sp>
      <p:sp>
        <p:nvSpPr>
          <p:cNvPr id="88" name="PlaceHolder 2"/>
          <p:cNvSpPr>
            <a:spLocks noGrp="1"/>
          </p:cNvSpPr>
          <p:nvPr>
            <p:ph/>
          </p:nvPr>
        </p:nvSpPr>
        <p:spPr>
          <a:xfrm>
            <a:off x="761760" y="724680"/>
            <a:ext cx="4646520" cy="6010200"/>
          </a:xfrm>
          <a:prstGeom prst="rect">
            <a:avLst/>
          </a:prstGeom>
          <a:noFill/>
          <a:ln w="0">
            <a:noFill/>
          </a:ln>
        </p:spPr>
        <p:txBody>
          <a:bodyPr lIns="91440" rIns="91440" tIns="45720" bIns="45720" anchor="ctr">
            <a:normAutofit fontScale="98192" lnSpcReduction="10000"/>
          </a:bodyPr>
          <a:p>
            <a:pPr marL="228600"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L’ensemble du livre est construit comme une célébration d’alliance. Le contenu de l’alliance, c’est d’appliquer la loi énoncée au tout début du chapitre 5.</a:t>
            </a:r>
            <a:endParaRPr b="0" lang="fr-FR" sz="1600" spc="-1" strike="noStrike">
              <a:solidFill>
                <a:schemeClr val="dk1"/>
              </a:solidFill>
              <a:latin typeface="Aptos"/>
            </a:endParaRPr>
          </a:p>
          <a:p>
            <a:pPr marL="228600" indent="0" defTabSz="914400">
              <a:lnSpc>
                <a:spcPct val="90000"/>
              </a:lnSpc>
              <a:spcBef>
                <a:spcPts val="1001"/>
              </a:spcBef>
              <a:spcAft>
                <a:spcPts val="799"/>
              </a:spcAft>
              <a:buNone/>
              <a:tabLst>
                <a:tab algn="l" pos="0"/>
              </a:tabLst>
            </a:pPr>
            <a:r>
              <a:rPr b="0" lang="fr-FR" sz="1600" spc="-1" strike="noStrike">
                <a:solidFill>
                  <a:schemeClr val="dk1"/>
                </a:solidFill>
                <a:latin typeface="Aptos"/>
                <a:ea typeface="Aptos"/>
              </a:rPr>
              <a:t> </a:t>
            </a:r>
            <a:r>
              <a:rPr b="0" lang="fr-FR" sz="1600" spc="-1" strike="noStrike">
                <a:solidFill>
                  <a:schemeClr val="dk1"/>
                </a:solidFill>
                <a:latin typeface="Aptos"/>
                <a:ea typeface="Aptos"/>
              </a:rPr>
              <a:t>Les chapitres qui suivent, 6 -11 sont des homélies, des exhortations. </a:t>
            </a:r>
            <a:endParaRPr b="0" lang="fr-FR" sz="16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tabLst>
                <a:tab algn="l" pos="0"/>
              </a:tabLst>
            </a:pPr>
            <a:r>
              <a:rPr b="0" lang="fr-FR" sz="1600" spc="-1" strike="noStrike">
                <a:solidFill>
                  <a:schemeClr val="dk1"/>
                </a:solidFill>
                <a:latin typeface="Aptos"/>
                <a:ea typeface="Aptos"/>
              </a:rPr>
              <a:t>Notre texte se situe au début des homélies, moment privilégié pour passer des commandements à leur application </a:t>
            </a:r>
            <a:endParaRPr b="0" lang="fr-FR" sz="16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tabLst>
                <a:tab algn="l" pos="0"/>
              </a:tabLst>
            </a:pPr>
            <a:r>
              <a:rPr b="0" lang="fr-FR" sz="1600" spc="-1" strike="noStrike">
                <a:solidFill>
                  <a:schemeClr val="dk1"/>
                </a:solidFill>
                <a:latin typeface="Aptos"/>
                <a:ea typeface="Aptos"/>
              </a:rPr>
              <a:t>6, 1-3 : « Si tu observes…. Tu auras longue vie, toi, ton fils, et le fils de ton fils ». </a:t>
            </a:r>
            <a:endParaRPr b="0" lang="fr-FR" sz="16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tabLst>
                <a:tab algn="l" pos="0"/>
              </a:tabLst>
            </a:pPr>
            <a:r>
              <a:rPr b="0" lang="fr-FR" sz="1600" spc="-1" strike="noStrike">
                <a:solidFill>
                  <a:schemeClr val="dk1"/>
                </a:solidFill>
                <a:latin typeface="Aptos"/>
                <a:ea typeface="Aptos"/>
              </a:rPr>
              <a:t>6, 4-9 : </a:t>
            </a:r>
            <a:r>
              <a:rPr b="0" i="1" lang="fr-FR" sz="1600" spc="-1" strike="noStrike">
                <a:solidFill>
                  <a:schemeClr val="dk1"/>
                </a:solidFill>
                <a:latin typeface="Aptos"/>
                <a:ea typeface="Aptos"/>
              </a:rPr>
              <a:t>Shema</a:t>
            </a:r>
            <a:r>
              <a:rPr b="0" lang="fr-FR" sz="1600" spc="-1" strike="noStrike">
                <a:solidFill>
                  <a:schemeClr val="dk1"/>
                </a:solidFill>
                <a:latin typeface="Aptos"/>
                <a:ea typeface="Aptos"/>
              </a:rPr>
              <a:t> « Écoute Israël, le Seigneur ton Dieu est le seul Dieu… Tu aimeras Yahvé ». </a:t>
            </a:r>
            <a:endParaRPr b="0" lang="fr-FR" sz="1600" spc="-1" strike="noStrike">
              <a:solidFill>
                <a:schemeClr val="dk1"/>
              </a:solidFill>
              <a:latin typeface="Aptos"/>
            </a:endParaRPr>
          </a:p>
          <a:p>
            <a:pPr marL="228600" indent="-228600" defTabSz="914400">
              <a:lnSpc>
                <a:spcPct val="90000"/>
              </a:lnSpc>
              <a:spcBef>
                <a:spcPts val="1001"/>
              </a:spcBef>
              <a:spcAft>
                <a:spcPts val="799"/>
              </a:spcAft>
              <a:buClr>
                <a:srgbClr val="000000"/>
              </a:buClr>
              <a:buFont typeface="Arial"/>
              <a:buChar char="•"/>
              <a:tabLst>
                <a:tab algn="l" pos="0"/>
              </a:tabLst>
            </a:pPr>
            <a:r>
              <a:rPr b="0" lang="fr-FR" sz="1600" spc="-1" strike="noStrike">
                <a:solidFill>
                  <a:schemeClr val="dk1"/>
                </a:solidFill>
                <a:latin typeface="Aptos"/>
                <a:ea typeface="Aptos"/>
              </a:rPr>
              <a:t>6, 10-19 : Rappel de la bonté de Dieu : le peuple n’est pour rien dans son entrée en terre promise. C’est un cadeau de Dieu. Donc : « garde-toi d’oublier Yahvé qui t’a fait sortir du pays d’Égypte, de la maison de servitude ». Et « Ne suivez pas d’autres dieux, faites ce qui est bon et vous vivrez heureux dans l’heureux pays » que Dieu vous promet. </a:t>
            </a:r>
            <a:endParaRPr b="0" lang="fr-FR" sz="1600" spc="-1" strike="noStrike">
              <a:solidFill>
                <a:schemeClr val="dk1"/>
              </a:solidFill>
              <a:latin typeface="Aptos"/>
            </a:endParaRPr>
          </a:p>
          <a:p>
            <a:pPr indent="0" defTabSz="914400">
              <a:lnSpc>
                <a:spcPct val="90000"/>
              </a:lnSpc>
              <a:spcBef>
                <a:spcPts val="1001"/>
              </a:spcBef>
              <a:buNone/>
              <a:tabLst>
                <a:tab algn="l" pos="0"/>
              </a:tabLst>
            </a:pPr>
            <a:endParaRPr b="0" lang="fr-FR" sz="1100" spc="-1" strike="noStrike">
              <a:solidFill>
                <a:schemeClr val="dk1"/>
              </a:solidFill>
              <a:latin typeface="Aptos"/>
            </a:endParaRPr>
          </a:p>
        </p:txBody>
      </p:sp>
      <p:pic>
        <p:nvPicPr>
          <p:cNvPr id="89" name="Image 6" descr="Une image contenant Visage humain, peinture, bébé, habits&#10;&#10;Description générée automatiquement"/>
          <p:cNvPicPr/>
          <p:nvPr/>
        </p:nvPicPr>
        <p:blipFill>
          <a:blip r:embed="rId1"/>
          <a:srcRect l="3067" t="0" r="30193" b="0"/>
          <a:stretch/>
        </p:blipFill>
        <p:spPr>
          <a:xfrm rot="10800000">
            <a:off x="6096600" y="360"/>
            <a:ext cx="6102360" cy="6857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6823800" y="423720"/>
            <a:ext cx="4491360" cy="501480"/>
          </a:xfrm>
          <a:prstGeom prst="rect">
            <a:avLst/>
          </a:prstGeom>
          <a:noFill/>
          <a:ln w="0">
            <a:noFill/>
          </a:ln>
        </p:spPr>
        <p:txBody>
          <a:bodyPr lIns="91440" rIns="91440" tIns="45720" bIns="45720" anchor="b">
            <a:normAutofit fontScale="51825"/>
          </a:bodyPr>
          <a:p>
            <a:pPr indent="0" defTabSz="914400">
              <a:lnSpc>
                <a:spcPct val="90000"/>
              </a:lnSpc>
              <a:buNone/>
            </a:pPr>
            <a:r>
              <a:rPr b="0" lang="fr-FR" sz="2400" spc="-1" strike="noStrike">
                <a:solidFill>
                  <a:schemeClr val="dk1"/>
                </a:solidFill>
                <a:latin typeface="Aptos"/>
                <a:ea typeface="Aptos"/>
              </a:rPr>
              <a:t>Quelques rappels </a:t>
            </a:r>
            <a:br>
              <a:rPr sz="3200"/>
            </a:br>
            <a:endParaRPr b="0" lang="fr-FR" sz="2400" spc="-1" strike="noStrike">
              <a:solidFill>
                <a:schemeClr val="dk1"/>
              </a:solidFill>
              <a:latin typeface="Aptos"/>
            </a:endParaRPr>
          </a:p>
        </p:txBody>
      </p:sp>
      <p:pic>
        <p:nvPicPr>
          <p:cNvPr id="91" name="Image 4" descr="Une image contenant texte, carte, atlas&#10;&#10;Description générée automatiquement"/>
          <p:cNvPicPr/>
          <p:nvPr/>
        </p:nvPicPr>
        <p:blipFill>
          <a:blip r:embed="rId1"/>
          <a:srcRect l="13329" t="0" r="22895" b="-3"/>
          <a:stretch/>
        </p:blipFill>
        <p:spPr>
          <a:xfrm>
            <a:off x="0" y="0"/>
            <a:ext cx="6095520" cy="6857640"/>
          </a:xfrm>
          <a:prstGeom prst="rect">
            <a:avLst/>
          </a:prstGeom>
          <a:ln w="0">
            <a:noFill/>
          </a:ln>
        </p:spPr>
      </p:pic>
      <p:grpSp>
        <p:nvGrpSpPr>
          <p:cNvPr id="92" name="Group 9">
            <a:extLst>
              <a:ext uri="{C183D7F6-B498-43B3-948B-1728B52AA6E4}">
                <adec:decorative xmlns:adec="http://schemas.microsoft.com/office/drawing/2017/decorative" val="1"/>
              </a:ext>
            </a:extLst>
          </p:cNvPr>
          <p:cNvGrpSpPr/>
          <p:nvPr/>
        </p:nvGrpSpPr>
        <p:grpSpPr>
          <a:xfrm>
            <a:off x="0" y="0"/>
            <a:ext cx="123120" cy="6857640"/>
            <a:chOff x="0" y="0"/>
            <a:chExt cx="123120" cy="6857640"/>
          </a:xfrm>
        </p:grpSpPr>
        <p:sp>
          <p:nvSpPr>
            <p:cNvPr id="93" name="Rectangle 10">
              <a:extLst>
                <a:ext uri="{C183D7F6-B498-43B3-948B-1728B52AA6E4}">
                  <adec:decorative xmlns:adec="http://schemas.microsoft.com/office/drawing/2017/decorative" val="1"/>
                </a:ext>
              </a:extLst>
            </p:cNvPr>
            <p:cNvSpPr/>
            <p:nvPr/>
          </p:nvSpPr>
          <p:spPr>
            <a:xfrm>
              <a:off x="0" y="0"/>
              <a:ext cx="123120" cy="6857640"/>
            </a:xfrm>
            <a:prstGeom prst="rect">
              <a:avLst/>
            </a:prstGeom>
            <a:gradFill rotWithShape="0">
              <a:gsLst>
                <a:gs pos="0">
                  <a:srgbClr val="e97132"/>
                </a:gs>
                <a:gs pos="100000">
                  <a:srgbClr val="a02b93"/>
                </a:gs>
              </a:gsLst>
              <a:lin ang="18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sp>
          <p:nvSpPr>
            <p:cNvPr id="94" name="Rectangle 11">
              <a:extLst>
                <a:ext uri="{C183D7F6-B498-43B3-948B-1728B52AA6E4}">
                  <adec:decorative xmlns:adec="http://schemas.microsoft.com/office/drawing/2017/decorative" val="1"/>
                </a:ext>
              </a:extLst>
            </p:cNvPr>
            <p:cNvSpPr/>
            <p:nvPr/>
          </p:nvSpPr>
          <p:spPr>
            <a:xfrm>
              <a:off x="0" y="4139640"/>
              <a:ext cx="123120" cy="2718000"/>
            </a:xfrm>
            <a:prstGeom prst="rect">
              <a:avLst/>
            </a:prstGeom>
            <a:gradFill rotWithShape="0">
              <a:gsLst>
                <a:gs pos="19000">
                  <a:srgbClr val="a02b93">
                    <a:alpha val="0"/>
                  </a:srgbClr>
                </a:gs>
                <a:gs pos="100000">
                  <a:srgbClr val="d86ecc"/>
                </a:gs>
              </a:gsLst>
              <a:lin ang="6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Aptos"/>
              </a:endParaRPr>
            </a:p>
          </p:txBody>
        </p:sp>
      </p:grpSp>
      <p:sp>
        <p:nvSpPr>
          <p:cNvPr id="95" name="PlaceHolder 2"/>
          <p:cNvSpPr>
            <a:spLocks noGrp="1"/>
          </p:cNvSpPr>
          <p:nvPr>
            <p:ph/>
          </p:nvPr>
        </p:nvSpPr>
        <p:spPr>
          <a:xfrm>
            <a:off x="6823800" y="635760"/>
            <a:ext cx="4491360" cy="6221880"/>
          </a:xfrm>
          <a:prstGeom prst="rect">
            <a:avLst/>
          </a:prstGeom>
          <a:noFill/>
          <a:ln w="0">
            <a:noFill/>
          </a:ln>
        </p:spPr>
        <p:txBody>
          <a:bodyPr lIns="91440" rIns="91440" tIns="45720" bIns="45720" anchor="t">
            <a:normAutofit fontScale="21780"/>
          </a:bodyPr>
          <a:p>
            <a:pPr marL="228600" indent="-228600" defTabSz="914400">
              <a:lnSpc>
                <a:spcPct val="107000"/>
              </a:lnSpc>
              <a:spcBef>
                <a:spcPts val="1001"/>
              </a:spcBef>
              <a:spcAft>
                <a:spcPts val="799"/>
              </a:spcAft>
              <a:buClr>
                <a:srgbClr val="000000"/>
              </a:buClr>
              <a:buFont typeface="Arial"/>
              <a:buChar char="•"/>
            </a:pPr>
            <a:r>
              <a:rPr b="0" lang="fr-FR" sz="5600" spc="-1" strike="noStrike">
                <a:solidFill>
                  <a:schemeClr val="dk1"/>
                </a:solidFill>
                <a:latin typeface="Aptos"/>
                <a:ea typeface="Aptos"/>
              </a:rPr>
              <a:t>Le récit se place avant l’entrée en Terre promise. Mais sa structure et ses recommandations concernent le temps de la rédaction.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0" lang="fr-FR" sz="5600" spc="-1" strike="noStrike">
                <a:solidFill>
                  <a:schemeClr val="dk1"/>
                </a:solidFill>
                <a:latin typeface="Aptos"/>
                <a:ea typeface="Aptos"/>
              </a:rPr>
              <a:t>Celle-ci est postérieure de plusieurs siècles à la date du récit.</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1" lang="fr-FR" sz="5600" spc="-1" strike="noStrike">
                <a:solidFill>
                  <a:schemeClr val="dk1"/>
                </a:solidFill>
                <a:latin typeface="Aptos"/>
                <a:ea typeface="Aptos"/>
              </a:rPr>
              <a:t>Dt 12-16 : fin 7</a:t>
            </a:r>
            <a:r>
              <a:rPr b="1" lang="fr-FR" sz="5600" spc="-1" strike="noStrike" baseline="30000">
                <a:solidFill>
                  <a:schemeClr val="dk1"/>
                </a:solidFill>
                <a:latin typeface="Aptos"/>
                <a:ea typeface="Aptos"/>
              </a:rPr>
              <a:t>e</a:t>
            </a:r>
            <a:r>
              <a:rPr b="1" lang="fr-FR" sz="5600" spc="-1" strike="noStrike">
                <a:solidFill>
                  <a:schemeClr val="dk1"/>
                </a:solidFill>
                <a:latin typeface="Aptos"/>
                <a:ea typeface="Aptos"/>
              </a:rPr>
              <a:t> s.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1" lang="fr-FR" sz="5600" spc="-1" strike="noStrike">
                <a:solidFill>
                  <a:schemeClr val="dk1"/>
                </a:solidFill>
                <a:latin typeface="Aptos"/>
                <a:ea typeface="Aptos"/>
              </a:rPr>
              <a:t>Dt 12-26 : temps de l’Exil.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1" lang="fr-FR" sz="5600" spc="-1" strike="noStrike">
                <a:solidFill>
                  <a:schemeClr val="dk1"/>
                </a:solidFill>
                <a:latin typeface="Aptos"/>
                <a:ea typeface="Aptos"/>
              </a:rPr>
              <a:t>Dt 6-11 : pendant l’époque perse.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0" lang="fr-FR" sz="5600" spc="-1" strike="noStrike">
                <a:solidFill>
                  <a:schemeClr val="dk1"/>
                </a:solidFill>
                <a:latin typeface="Aptos"/>
                <a:ea typeface="Aptos"/>
              </a:rPr>
              <a:t>Ces Israël est occupé, son identité est ébranlée. La résistance aux deux grands voisins, Egypte et Perse est obsédante. Il existe donc une guerre des berceaux.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0" lang="fr-FR" sz="5600" spc="-1" strike="noStrike">
                <a:solidFill>
                  <a:schemeClr val="dk1"/>
                </a:solidFill>
                <a:latin typeface="Aptos"/>
                <a:ea typeface="Aptos"/>
              </a:rPr>
              <a:t>Par ailleurs, les autorités religieuses doivent lutter contre les cultes  idolâtres, en particulier le culte des Cananéens, (les occupants originels) de Baal et Astarté. Garder son Dieu et transmettre sa Parole est donc fondamental.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0" lang="fr-FR" sz="5600" spc="-1" strike="noStrike">
                <a:solidFill>
                  <a:schemeClr val="dk1"/>
                </a:solidFill>
                <a:latin typeface="Aptos"/>
                <a:ea typeface="Aptos"/>
              </a:rPr>
              <a:t>Pour ne pas tomber sous le joug des dieux voisins, les juifs. doivent  jalousement défendre leur Dieu et la liberté que Dieu leur a donné en les faisant sortir de la maison de servitude (l’Egypte) et en leur faisant éprouver le dénuement au désert. </a:t>
            </a:r>
            <a:endParaRPr b="0" lang="fr-FR" sz="5600" spc="-1" strike="noStrike">
              <a:solidFill>
                <a:schemeClr val="dk1"/>
              </a:solidFill>
              <a:latin typeface="Aptos"/>
            </a:endParaRPr>
          </a:p>
          <a:p>
            <a:pPr marL="228600" indent="-228600" defTabSz="914400">
              <a:lnSpc>
                <a:spcPct val="107000"/>
              </a:lnSpc>
              <a:spcBef>
                <a:spcPts val="1001"/>
              </a:spcBef>
              <a:spcAft>
                <a:spcPts val="799"/>
              </a:spcAft>
              <a:buClr>
                <a:srgbClr val="000000"/>
              </a:buClr>
              <a:buFont typeface="Arial"/>
              <a:buChar char="•"/>
            </a:pPr>
            <a:r>
              <a:rPr b="0" lang="fr-FR" sz="5600" spc="-1" strike="noStrike">
                <a:solidFill>
                  <a:schemeClr val="dk1"/>
                </a:solidFill>
                <a:latin typeface="Aptos"/>
                <a:ea typeface="Aptos"/>
              </a:rPr>
              <a:t>Défendre sa  liberté justifie d’être vigilants.</a:t>
            </a:r>
            <a:endParaRPr b="0" lang="fr-FR" sz="5600" spc="-1" strike="noStrike">
              <a:solidFill>
                <a:schemeClr val="dk1"/>
              </a:solidFill>
              <a:latin typeface="Aptos"/>
            </a:endParaRPr>
          </a:p>
          <a:p>
            <a:pPr indent="0" defTabSz="914400">
              <a:lnSpc>
                <a:spcPct val="90000"/>
              </a:lnSpc>
              <a:spcBef>
                <a:spcPts val="1001"/>
              </a:spcBef>
              <a:buNone/>
            </a:pPr>
            <a:endParaRPr b="0" lang="fr-FR" sz="800" spc="-1" strike="noStrike">
              <a:solidFill>
                <a:schemeClr val="dk1"/>
              </a:solidFill>
              <a:latin typeface="Aptos"/>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445</TotalTime>
  <Application>LibreOffice/24.2.7.2$Linux_X86_64 LibreOffice_project/420$Build-2</Application>
  <AppVersion>15.0000</AppVersion>
  <Words>841</Words>
  <Paragraphs>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2024-11-13T14:03:56Z</dcterms:created>
  <dc:creator>anne soupa</dc:creator>
  <dc:description/>
  <dc:language>fr-FR</dc:language>
  <cp:lastModifiedBy>anne soupa</cp:lastModifiedBy>
  <dcterms:modified xsi:type="dcterms:W3CDTF">2024-11-13T21:29:49Z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6</vt:i4>
  </property>
</Properties>
</file>